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1" r:id="rId3"/>
    <p:sldId id="276" r:id="rId4"/>
    <p:sldId id="277" r:id="rId5"/>
    <p:sldId id="280" r:id="rId6"/>
    <p:sldId id="278" r:id="rId7"/>
    <p:sldId id="267" r:id="rId8"/>
    <p:sldId id="265" r:id="rId9"/>
  </p:sldIdLst>
  <p:sldSz cx="9144000" cy="6858000" type="screen4x3"/>
  <p:notesSz cx="6784975" cy="9906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0" autoAdjust="0"/>
    <p:restoredTop sz="94660"/>
  </p:normalViewPr>
  <p:slideViewPr>
    <p:cSldViewPr>
      <p:cViewPr varScale="1">
        <p:scale>
          <a:sx n="107" d="100"/>
          <a:sy n="107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A4A32-72A4-46CD-B23A-36C55F204172}" type="datetimeFigureOut">
              <a:rPr lang="zh-TW" altLang="en-US" smtClean="0"/>
              <a:t>2016/1/18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3D4DB-97AD-4052-89D9-5A44992BD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427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B0782-63F7-4AB1-8E0D-0E2838488D55}" type="datetimeFigureOut">
              <a:rPr lang="zh-TW" altLang="en-US" smtClean="0"/>
              <a:t>2016/1/18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8498" y="4705350"/>
            <a:ext cx="542798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412CC-FC78-4ED3-ABC3-DDB015E8185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564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170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312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0570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12CC-FC78-4ED3-ABC3-DDB015E81857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908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1E38EE-B02E-44E1-8B80-73D08C2647BF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D9A5B-E9E5-47EC-AC5B-81C3B4A34C13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27336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60CAE-273D-4A0D-8C36-3062CF39DE2F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39029-BF89-4433-BF34-8667B7679858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211185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EE3082-C563-4627-94F9-F8EB4FCD8F48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A94C-E621-44AB-B76F-2ED065E85BB9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98228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B02BD4-8B5E-4EE7-9765-5553C85C8780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797F7-2E8D-4B26-B635-632FCBE8AA44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326089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DD4146-BE2F-4977-8193-D3C55398A12A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B2A41-6AFF-4E16-A6B4-C52126FD7265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65479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CD24C5-4F13-42B5-9C08-CD3B4E4DEE09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3FCBA-3A61-4211-8C08-F1B5D9202D5F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11270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38F6AE-7F02-4EF3-B660-C1B1BBAB1414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9499E-F92B-405B-946C-0E9D7F9DD55E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246500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1A2A43-7021-4FBC-A097-8DB1F6C61C25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BA63A-6559-4A0D-9CCE-4B62862F99FB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4506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37D952-6C40-46BC-961F-EB710F131BD2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744CA-89F1-45F3-A783-F1AE54A0F7F4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39148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190507-D64D-4436-B9D7-DF2976D3E94D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53BC2-2CF0-4A39-9965-C03B1395E865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72530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84C14A-6889-48BD-A49C-6289BBF1DE49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81AE3-799B-41DD-B539-4C3AFDD3A663}" type="slidenum">
              <a:rPr lang="fr-CA" altLang="zh-TW"/>
              <a:pPr/>
              <a:t>‹#›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23816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altLang="zh-TW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altLang="zh-TW" smtClean="0"/>
              <a:t>Cliquez pour modifier les styles du texte du masque</a:t>
            </a:r>
          </a:p>
          <a:p>
            <a:pPr lvl="1"/>
            <a:r>
              <a:rPr lang="fr-CA" altLang="zh-TW" smtClean="0"/>
              <a:t>Deuxième niveau</a:t>
            </a:r>
          </a:p>
          <a:p>
            <a:pPr lvl="2"/>
            <a:r>
              <a:rPr lang="fr-CA" altLang="zh-TW" smtClean="0"/>
              <a:t>Troisième niveau</a:t>
            </a:r>
          </a:p>
          <a:p>
            <a:pPr lvl="3"/>
            <a:r>
              <a:rPr lang="fr-CA" altLang="zh-TW" smtClean="0"/>
              <a:t>Quatrième niveau</a:t>
            </a:r>
          </a:p>
          <a:p>
            <a:pPr lvl="4"/>
            <a:r>
              <a:rPr lang="fr-CA" altLang="zh-TW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5E991B7-AE6C-4C69-AE9C-942A1367E83A}" type="datetimeFigureOut">
              <a:rPr lang="fr-FR"/>
              <a:pPr/>
              <a:t>18/01/2016</a:t>
            </a:fld>
            <a:endParaRPr lang="fr-CA" altLang="zh-TW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TW" altLang="zh-TW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3F2AC0E-87C2-4C7C-A20B-D301915348D6}" type="slidenum">
              <a:rPr lang="fr-CA" altLang="zh-TW"/>
              <a:pPr/>
              <a:t>‹#›</a:t>
            </a:fld>
            <a:endParaRPr lang="fr-CA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72400" cy="1470025"/>
          </a:xfrm>
        </p:spPr>
        <p:txBody>
          <a:bodyPr/>
          <a:lstStyle/>
          <a:p>
            <a:r>
              <a:rPr lang="zh-TW" altLang="en-US" sz="5400" dirty="0" smtClean="0">
                <a:latin typeface="文鼎板刻ＰＯＰ體E" pitchFamily="82" charset="-120"/>
                <a:ea typeface="文鼎板刻ＰＯＰ體E" pitchFamily="82" charset="-120"/>
              </a:rPr>
              <a:t>圖書館</a:t>
            </a:r>
            <a:r>
              <a:rPr lang="zh-TW" altLang="en-US" sz="5400" dirty="0" smtClean="0">
                <a:latin typeface="文鼎板刻ＰＯＰ體E" pitchFamily="82" charset="-120"/>
                <a:ea typeface="文鼎板刻ＰＯＰ體E" pitchFamily="82" charset="-120"/>
              </a:rPr>
              <a:t>報告</a:t>
            </a:r>
            <a:endParaRPr lang="fr-CA" altLang="zh-TW" sz="5400" dirty="0" smtClean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156176" y="2371651"/>
            <a:ext cx="248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 smtClean="0">
                <a:latin typeface="文鼎板刻ＰＯＰ體E" pitchFamily="82" charset="-120"/>
                <a:ea typeface="文鼎板刻ＰＯＰ體E" pitchFamily="82" charset="-120"/>
              </a:rPr>
              <a:t>105/01/20</a:t>
            </a:r>
            <a:endParaRPr lang="zh-TW" altLang="en-US" sz="2800" b="1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2"/>
          <p:cNvSpPr txBox="1">
            <a:spLocks/>
          </p:cNvSpPr>
          <p:nvPr/>
        </p:nvSpPr>
        <p:spPr>
          <a:xfrm>
            <a:off x="457200" y="28538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zh-TW" altLang="en-US" smtClean="0">
                <a:latin typeface="文鼎板刻ＰＯＰ體E" pitchFamily="82" charset="-120"/>
                <a:ea typeface="文鼎板刻ＰＯＰ體E" pitchFamily="82" charset="-120"/>
              </a:rPr>
              <a:t>讀者服務組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3" name="內容版面配置區 3"/>
          <p:cNvSpPr txBox="1">
            <a:spLocks/>
          </p:cNvSpPr>
          <p:nvPr/>
        </p:nvSpPr>
        <p:spPr>
          <a:xfrm>
            <a:off x="683568" y="1423526"/>
            <a:ext cx="8280920" cy="466976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★感謝國中及高一導師協助推動晨讀，也向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Font typeface="Arial" pitchFamily="34" charset="0"/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起早為大家分享好書的同仁們致謝；為培 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Font typeface="Arial" pitchFamily="34" charset="0"/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 養學生閱讀學習力，我們將持續推動晨讀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Font typeface="Arial" pitchFamily="34" charset="0"/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好書分享活動。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★預備於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104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學年度第二學期成立閱讀教學社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群，歡迎有興趣的同仁參加。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</a:t>
            </a:r>
            <a:r>
              <a:rPr lang="en-US" altLang="zh-TW" dirty="0">
                <a:latin typeface="文鼎粗魏碑" pitchFamily="65" charset="-120"/>
                <a:ea typeface="文鼎粗魏碑" pitchFamily="65" charset="-120"/>
              </a:rPr>
              <a:t>02/20(</a:t>
            </a: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六</a:t>
            </a:r>
            <a:r>
              <a:rPr lang="en-US" altLang="zh-TW" dirty="0">
                <a:latin typeface="文鼎粗魏碑" pitchFamily="65" charset="-120"/>
                <a:ea typeface="文鼎粗魏碑" pitchFamily="65" charset="-120"/>
              </a:rPr>
              <a:t>)</a:t>
            </a: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參觀國際書展</a:t>
            </a:r>
            <a:endParaRPr lang="en-US" altLang="zh-TW" dirty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Font typeface="Arial" pitchFamily="34" charset="0"/>
              <a:buNone/>
            </a:pPr>
            <a:endParaRPr lang="zh-TW" altLang="en-US" dirty="0">
              <a:latin typeface="文鼎粗魏碑" pitchFamily="65" charset="-120"/>
              <a:ea typeface="文鼎粗魏碑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614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907704" y="602433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prstClr val="black"/>
                </a:solidFill>
                <a:latin typeface="文鼎粗魏碑" pitchFamily="65" charset="-120"/>
                <a:ea typeface="文鼎粗魏碑" pitchFamily="65" charset="-120"/>
              </a:rPr>
              <a:t>閱讀   滌淨心靈   激發創意  生活靜好</a:t>
            </a:r>
            <a:endParaRPr lang="zh-TW" altLang="en-US" dirty="0">
              <a:solidFill>
                <a:prstClr val="black"/>
              </a:solidFill>
              <a:latin typeface="文鼎粗魏碑" pitchFamily="65" charset="-120"/>
              <a:ea typeface="文鼎粗魏碑" pitchFamily="65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讀者服務組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83568" y="1196752"/>
            <a:ext cx="7704856" cy="4464496"/>
          </a:xfrm>
        </p:spPr>
        <p:txBody>
          <a:bodyPr/>
          <a:lstStyle/>
          <a:p>
            <a:pPr marL="0" indent="0"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</a:t>
            </a: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聯合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線上已開放平台，提供電子</a:t>
            </a: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書、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電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子雜誌借閱，歡迎老師們使用，也可以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協助推薦給學生閱讀。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buNone/>
            </a:pPr>
            <a:endParaRPr lang="en-US" altLang="zh-TW" dirty="0">
              <a:latin typeface="文鼎粗魏碑" pitchFamily="65" charset="-120"/>
              <a:ea typeface="文鼎粗魏碑" pitchFamily="65" charset="-12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66608"/>
            <a:ext cx="3783955" cy="270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3696543" cy="295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2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" y="0"/>
            <a:ext cx="9134475" cy="730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0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60447"/>
            <a:ext cx="4038600" cy="3005469"/>
          </a:xfrm>
        </p:spPr>
      </p:pic>
      <p:pic>
        <p:nvPicPr>
          <p:cNvPr id="6" name="內容版面配置區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99717"/>
            <a:ext cx="4038600" cy="2926929"/>
          </a:xfrm>
        </p:spPr>
      </p:pic>
    </p:spTree>
    <p:extLst>
      <p:ext uri="{BB962C8B-B14F-4D97-AF65-F5344CB8AC3E}">
        <p14:creationId xmlns:p14="http://schemas.microsoft.com/office/powerpoint/2010/main" val="293826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97169"/>
            <a:ext cx="3960440" cy="3137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770" y="1797169"/>
            <a:ext cx="2907576" cy="385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08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907704" y="602433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閱讀   滌淨心靈   激發創意  生活靜好</a:t>
            </a:r>
            <a:endParaRPr lang="zh-TW" altLang="en-US" dirty="0">
              <a:latin typeface="文鼎粗魏碑" pitchFamily="65" charset="-120"/>
              <a:ea typeface="文鼎粗魏碑" pitchFamily="65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採購編目組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11560" y="1196752"/>
            <a:ext cx="8352928" cy="4608512"/>
          </a:xfrm>
        </p:spPr>
        <p:txBody>
          <a:bodyPr/>
          <a:lstStyle/>
          <a:p>
            <a:pPr marL="0" indent="0">
              <a:spcBef>
                <a:spcPts val="4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1/24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(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日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)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原民班藝文欣賞</a:t>
            </a: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，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原舞者年度製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zh-TW" altLang="en-US" dirty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 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作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—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浮島，關於蘭嶼文化的舞蹈音樂劇。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★將陸續展開</a:t>
            </a:r>
            <a:r>
              <a:rPr lang="en-US" altLang="zh-TW" dirty="0" smtClean="0">
                <a:latin typeface="文鼎粗魏碑" pitchFamily="65" charset="-120"/>
                <a:ea typeface="文鼎粗魏碑" pitchFamily="65" charset="-120"/>
              </a:rPr>
              <a:t>105</a:t>
            </a:r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學年度原住民藝能班招生</a:t>
            </a:r>
            <a:endParaRPr lang="en-US" altLang="zh-TW" dirty="0" smtClean="0">
              <a:latin typeface="文鼎粗魏碑" pitchFamily="65" charset="-120"/>
              <a:ea typeface="文鼎粗魏碑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57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907704" y="602433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文鼎粗魏碑" pitchFamily="65" charset="-120"/>
                <a:ea typeface="文鼎粗魏碑" pitchFamily="65" charset="-120"/>
              </a:rPr>
              <a:t>閱讀   滌淨心靈   激發創意  生活靜好</a:t>
            </a:r>
            <a:endParaRPr lang="zh-TW" altLang="en-US" dirty="0">
              <a:latin typeface="文鼎粗魏碑" pitchFamily="65" charset="-120"/>
              <a:ea typeface="文鼎粗魏碑" pitchFamily="65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>
                <a:latin typeface="文鼎板刻ＰＯＰ體E" pitchFamily="82" charset="-120"/>
                <a:ea typeface="文鼎板刻ＰＯＰ體E" pitchFamily="82" charset="-120"/>
              </a:rPr>
              <a:t>邀請大家一起讀好書</a:t>
            </a:r>
            <a:endParaRPr lang="zh-TW" altLang="en-US" dirty="0">
              <a:latin typeface="文鼎板刻ＰＯＰ體E" pitchFamily="82" charset="-120"/>
              <a:ea typeface="文鼎板刻ＰＯＰ體E" pitchFamily="82" charset="-120"/>
            </a:endParaRP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5688632" cy="4266474"/>
          </a:xfrm>
        </p:spPr>
      </p:pic>
    </p:spTree>
    <p:extLst>
      <p:ext uri="{BB962C8B-B14F-4D97-AF65-F5344CB8AC3E}">
        <p14:creationId xmlns:p14="http://schemas.microsoft.com/office/powerpoint/2010/main" val="8214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149</Template>
  <TotalTime>465</TotalTime>
  <Words>193</Words>
  <Application>Microsoft Office PowerPoint</Application>
  <PresentationFormat>如螢幕大小 (4:3)</PresentationFormat>
  <Paragraphs>26</Paragraphs>
  <Slides>8</Slides>
  <Notes>4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文鼎板刻ＰＯＰ體E</vt:lpstr>
      <vt:lpstr>文鼎粗魏碑</vt:lpstr>
      <vt:lpstr>新細明體</vt:lpstr>
      <vt:lpstr>Arial</vt:lpstr>
      <vt:lpstr>Calibri</vt:lpstr>
      <vt:lpstr>149</vt:lpstr>
      <vt:lpstr>圖書館報告</vt:lpstr>
      <vt:lpstr>PowerPoint 簡報</vt:lpstr>
      <vt:lpstr>讀者服務組</vt:lpstr>
      <vt:lpstr>PowerPoint 簡報</vt:lpstr>
      <vt:lpstr>PowerPoint 簡報</vt:lpstr>
      <vt:lpstr>PowerPoint 簡報</vt:lpstr>
      <vt:lpstr>採購編目組</vt:lpstr>
      <vt:lpstr>邀請大家一起讀好書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行政會報-圖書館</dc:title>
  <dc:creator>圖書館主任</dc:creator>
  <cp:lastModifiedBy>admin</cp:lastModifiedBy>
  <cp:revision>38</cp:revision>
  <cp:lastPrinted>2015-11-27T07:30:33Z</cp:lastPrinted>
  <dcterms:created xsi:type="dcterms:W3CDTF">2015-02-06T07:37:07Z</dcterms:created>
  <dcterms:modified xsi:type="dcterms:W3CDTF">2016-01-18T01:44:43Z</dcterms:modified>
</cp:coreProperties>
</file>