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96F9A6-5F56-47FB-9E21-AE1E4034219D}" type="datetimeFigureOut">
              <a:rPr lang="zh-TW" altLang="en-US" smtClean="0"/>
              <a:t>2015/6/15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230A2-DE42-4517-9FB8-2B6682C84E2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2381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230A2-DE42-4517-9FB8-2B6682C84E2F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5794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230A2-DE42-4517-9FB8-2B6682C84E2F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99489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230A2-DE42-4517-9FB8-2B6682C84E2F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2906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230A2-DE42-4517-9FB8-2B6682C84E2F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2537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標題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16" name="日期版面配置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0925-3054-498C-857C-ADCAE7AEF7BB}" type="datetimeFigureOut">
              <a:rPr lang="zh-TW" altLang="en-US" smtClean="0"/>
              <a:t>2015/6/15</a:t>
            </a:fld>
            <a:endParaRPr lang="zh-TW" altLang="en-US"/>
          </a:p>
        </p:txBody>
      </p:sp>
      <p:sp>
        <p:nvSpPr>
          <p:cNvPr id="2" name="頁尾版面配置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5" name="投影片編號版面配置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0925-3054-498C-857C-ADCAE7AEF7BB}" type="datetimeFigureOut">
              <a:rPr lang="zh-TW" altLang="en-US" smtClean="0"/>
              <a:t>2015/6/15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0925-3054-498C-857C-ADCAE7AEF7BB}" type="datetimeFigureOut">
              <a:rPr lang="zh-TW" altLang="en-US" smtClean="0"/>
              <a:t>2015/6/15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標題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7" name="內容版面配置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5" name="日期版面配置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0925-3054-498C-857C-ADCAE7AEF7BB}" type="datetimeFigureOut">
              <a:rPr lang="zh-TW" altLang="en-US" smtClean="0"/>
              <a:t>2015/6/15</a:t>
            </a:fld>
            <a:endParaRPr lang="zh-TW" altLang="en-US"/>
          </a:p>
        </p:txBody>
      </p:sp>
      <p:sp>
        <p:nvSpPr>
          <p:cNvPr id="19" name="頁尾版面配置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6" name="投影片編號版面配置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9" name="日期版面配置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0925-3054-498C-857C-ADCAE7AEF7BB}" type="datetimeFigureOut">
              <a:rPr lang="zh-TW" altLang="en-US" smtClean="0"/>
              <a:t>2015/6/15</a:t>
            </a:fld>
            <a:endParaRPr lang="zh-TW" altLang="en-US"/>
          </a:p>
        </p:txBody>
      </p:sp>
      <p:sp>
        <p:nvSpPr>
          <p:cNvPr id="11" name="頁尾版面配置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6" name="投影片編號版面配置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標題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標題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4" name="內容版面配置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1" name="日期版面配置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0925-3054-498C-857C-ADCAE7AEF7BB}" type="datetimeFigureOut">
              <a:rPr lang="zh-TW" altLang="en-US" smtClean="0"/>
              <a:t>2015/6/15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1" name="投影片編號版面配置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標題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25" name="文字版面配置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8" name="內容版面配置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0" name="日期版面配置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0925-3054-498C-857C-ADCAE7AEF7BB}" type="datetimeFigureOut">
              <a:rPr lang="zh-TW" altLang="en-US" smtClean="0"/>
              <a:t>2015/6/15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標題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2" name="日期版面配置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0925-3054-498C-857C-ADCAE7AEF7BB}" type="datetimeFigureOut">
              <a:rPr lang="zh-TW" altLang="en-US" smtClean="0"/>
              <a:t>2015/6/15</a:t>
            </a:fld>
            <a:endParaRPr lang="zh-TW" altLang="en-US"/>
          </a:p>
        </p:txBody>
      </p:sp>
      <p:sp>
        <p:nvSpPr>
          <p:cNvPr id="21" name="頁尾版面配置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0925-3054-498C-857C-ADCAE7AEF7BB}" type="datetimeFigureOut">
              <a:rPr lang="zh-TW" altLang="en-US" smtClean="0"/>
              <a:t>2015/6/15</a:t>
            </a:fld>
            <a:endParaRPr lang="zh-TW" altLang="en-US"/>
          </a:p>
        </p:txBody>
      </p:sp>
      <p:sp>
        <p:nvSpPr>
          <p:cNvPr id="24" name="頁尾版面配置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標題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6" name="文字版面配置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4" name="內容版面配置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5" name="日期版面配置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0925-3054-498C-857C-ADCAE7AEF7BB}" type="datetimeFigureOut">
              <a:rPr lang="zh-TW" altLang="en-US" smtClean="0"/>
              <a:t>2015/6/15</a:t>
            </a:fld>
            <a:endParaRPr lang="zh-TW" altLang="en-US"/>
          </a:p>
        </p:txBody>
      </p:sp>
      <p:sp>
        <p:nvSpPr>
          <p:cNvPr id="29" name="頁尾版面配置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圖片版面配置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0925-3054-498C-857C-ADCAE7AEF7BB}" type="datetimeFigureOut">
              <a:rPr lang="zh-TW" altLang="en-US" smtClean="0"/>
              <a:t>2015/6/15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1" name="投影片編號版面配置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7" name="標題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6" name="文字版面配置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字版面配置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1" name="日期版面配置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6CB0925-3054-498C-857C-ADCAE7AEF7BB}" type="datetimeFigureOut">
              <a:rPr lang="zh-TW" altLang="en-US" smtClean="0"/>
              <a:t>2015/6/15</a:t>
            </a:fld>
            <a:endParaRPr lang="zh-TW" altLang="en-US"/>
          </a:p>
        </p:txBody>
      </p:sp>
      <p:sp>
        <p:nvSpPr>
          <p:cNvPr id="28" name="頁尾版面配置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標題版面配置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接點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79512" y="2130425"/>
            <a:ext cx="8278688" cy="1470025"/>
          </a:xfrm>
        </p:spPr>
        <p:txBody>
          <a:bodyPr>
            <a:noAutofit/>
          </a:bodyPr>
          <a:lstStyle/>
          <a:p>
            <a:r>
              <a:rPr lang="en-US" altLang="zh-TW" sz="5400" dirty="0" smtClean="0"/>
              <a:t>103</a:t>
            </a:r>
            <a:r>
              <a:rPr lang="zh-TW" altLang="en-US" sz="5400" dirty="0" smtClean="0"/>
              <a:t>學年</a:t>
            </a:r>
            <a:r>
              <a:rPr lang="zh-TW" altLang="en-US" sz="5400" dirty="0" smtClean="0"/>
              <a:t>度</a:t>
            </a:r>
            <a:r>
              <a:rPr lang="zh-TW" altLang="en-US" sz="5400" dirty="0" smtClean="0"/>
              <a:t>第</a:t>
            </a:r>
            <a:r>
              <a:rPr lang="en-US" altLang="zh-TW" sz="5400" dirty="0"/>
              <a:t>2</a:t>
            </a:r>
            <a:r>
              <a:rPr lang="zh-TW" altLang="en-US" sz="5400" dirty="0" smtClean="0"/>
              <a:t>學期</a:t>
            </a:r>
            <a:r>
              <a:rPr lang="en-US" altLang="zh-TW" sz="5400" dirty="0" smtClean="0"/>
              <a:t/>
            </a:r>
            <a:br>
              <a:rPr lang="en-US" altLang="zh-TW" sz="5400" dirty="0" smtClean="0"/>
            </a:br>
            <a:r>
              <a:rPr lang="zh-TW" altLang="en-US" sz="5400" dirty="0" smtClean="0"/>
              <a:t>期末校務會議</a:t>
            </a:r>
            <a:endParaRPr lang="zh-TW" altLang="en-US" sz="54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 smtClean="0"/>
              <a:t>輔導處報告</a:t>
            </a:r>
            <a:endParaRPr lang="en-US" altLang="zh-TW" dirty="0" smtClean="0"/>
          </a:p>
          <a:p>
            <a:r>
              <a:rPr lang="en-US" altLang="zh-TW" dirty="0" smtClean="0"/>
              <a:t>104/6/30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25548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1403648" y="3068960"/>
            <a:ext cx="4968552" cy="841248"/>
          </a:xfrm>
        </p:spPr>
        <p:txBody>
          <a:bodyPr>
            <a:noAutofit/>
          </a:bodyPr>
          <a:lstStyle/>
          <a:p>
            <a:r>
              <a:rPr lang="zh-TW" altLang="en-US" sz="8800" dirty="0" smtClean="0"/>
              <a:t>感恩時間</a:t>
            </a:r>
            <a:endParaRPr lang="zh-TW" altLang="en-US" sz="8800" dirty="0"/>
          </a:p>
        </p:txBody>
      </p:sp>
    </p:spTree>
    <p:extLst>
      <p:ext uri="{BB962C8B-B14F-4D97-AF65-F5344CB8AC3E}">
        <p14:creationId xmlns:p14="http://schemas.microsoft.com/office/powerpoint/2010/main" val="2630829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229600" cy="1143000"/>
          </a:xfrm>
        </p:spPr>
        <p:txBody>
          <a:bodyPr>
            <a:noAutofit/>
          </a:bodyPr>
          <a:lstStyle/>
          <a:p>
            <a:r>
              <a:rPr lang="zh-TW" altLang="en-US" sz="6000" dirty="0" smtClean="0"/>
              <a:t>感謝大家這學期的</a:t>
            </a:r>
            <a:r>
              <a:rPr lang="en-US" altLang="zh-TW" sz="6000" dirty="0" smtClean="0"/>
              <a:t/>
            </a:r>
            <a:br>
              <a:rPr lang="en-US" altLang="zh-TW" sz="6000" dirty="0" smtClean="0"/>
            </a:br>
            <a:r>
              <a:rPr lang="en-US" altLang="zh-TW" sz="6000" dirty="0"/>
              <a:t> </a:t>
            </a:r>
            <a:r>
              <a:rPr lang="en-US" altLang="zh-TW" sz="6000" dirty="0" smtClean="0"/>
              <a:t>       </a:t>
            </a:r>
            <a:r>
              <a:rPr lang="zh-TW" altLang="en-US" sz="6000" dirty="0" smtClean="0"/>
              <a:t>配合與協助</a:t>
            </a:r>
            <a:endParaRPr lang="zh-TW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162078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3528" y="3212976"/>
            <a:ext cx="8229600" cy="1143000"/>
          </a:xfrm>
        </p:spPr>
        <p:txBody>
          <a:bodyPr>
            <a:noAutofit/>
          </a:bodyPr>
          <a:lstStyle/>
          <a:p>
            <a:r>
              <a:rPr lang="zh-TW" altLang="en-US" sz="6000" dirty="0" smtClean="0"/>
              <a:t>祝</a:t>
            </a:r>
            <a:r>
              <a:rPr lang="zh-TW" altLang="en-US" sz="6000" dirty="0" smtClean="0"/>
              <a:t>大家</a:t>
            </a:r>
            <a:r>
              <a:rPr lang="zh-TW" altLang="en-US" sz="6000" dirty="0" smtClean="0"/>
              <a:t>暑假</a:t>
            </a:r>
            <a:r>
              <a:rPr lang="zh-TW" altLang="en-US" sz="6000" dirty="0" smtClean="0"/>
              <a:t>快樂</a:t>
            </a:r>
            <a:r>
              <a:rPr lang="en-US" altLang="zh-TW" sz="6000" dirty="0" smtClean="0"/>
              <a:t/>
            </a:r>
            <a:br>
              <a:rPr lang="en-US" altLang="zh-TW" sz="6000" dirty="0" smtClean="0"/>
            </a:br>
            <a:r>
              <a:rPr lang="en-US" altLang="zh-TW" sz="6000" dirty="0" smtClean="0"/>
              <a:t>            </a:t>
            </a:r>
            <a:r>
              <a:rPr lang="zh-TW" altLang="en-US" sz="6000" dirty="0" smtClean="0"/>
              <a:t>事事如意</a:t>
            </a:r>
            <a:endParaRPr lang="zh-TW" altLang="en-US" sz="6000" dirty="0"/>
          </a:p>
        </p:txBody>
      </p:sp>
    </p:spTree>
    <p:extLst>
      <p:ext uri="{BB962C8B-B14F-4D97-AF65-F5344CB8AC3E}">
        <p14:creationId xmlns:p14="http://schemas.microsoft.com/office/powerpoint/2010/main" val="39327316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旅程">
  <a:themeElements>
    <a:clrScheme name="旅程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旅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旅程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</TotalTime>
  <Words>24</Words>
  <Application>Microsoft Office PowerPoint</Application>
  <PresentationFormat>如螢幕大小 (4:3)</PresentationFormat>
  <Paragraphs>10</Paragraphs>
  <Slides>4</Slides>
  <Notes>4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旅程</vt:lpstr>
      <vt:lpstr>103學年度第2學期 期末校務會議</vt:lpstr>
      <vt:lpstr>感恩時間</vt:lpstr>
      <vt:lpstr>感謝大家這學期的         配合與協助</vt:lpstr>
      <vt:lpstr>祝大家暑假快樂             事事如意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102學年度第1學期期末校務會議</dc:title>
  <dc:creator>ac8635</dc:creator>
  <cp:lastModifiedBy>ac8635</cp:lastModifiedBy>
  <cp:revision>5</cp:revision>
  <dcterms:created xsi:type="dcterms:W3CDTF">2014-01-17T04:11:11Z</dcterms:created>
  <dcterms:modified xsi:type="dcterms:W3CDTF">2015-06-15T08:29:59Z</dcterms:modified>
</cp:coreProperties>
</file>