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4"/>
  </p:notesMasterIdLst>
  <p:sldIdLst>
    <p:sldId id="300" r:id="rId2"/>
    <p:sldId id="301" r:id="rId3"/>
  </p:sldIdLst>
  <p:sldSz cx="9144000" cy="6858000" type="screen4x3"/>
  <p:notesSz cx="6784975" cy="9906000"/>
  <p:photoAlbum layout="4pic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322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B057E89-1A99-4E44-B1E0-7271960C5424}" type="doc">
      <dgm:prSet loTypeId="urn:microsoft.com/office/officeart/2005/8/layout/rings+Icon" loCatId="officeonline" qsTypeId="urn:microsoft.com/office/officeart/2005/8/quickstyle/simple2" qsCatId="simple" csTypeId="urn:microsoft.com/office/officeart/2005/8/colors/accent1_2" csCatId="accent1" phldr="1"/>
      <dgm:spPr/>
    </dgm:pt>
    <dgm:pt modelId="{D3831759-05AB-4969-A220-23D465D8376F}">
      <dgm:prSet phldrT="[文字]" custT="1"/>
      <dgm:spPr/>
      <dgm:t>
        <a:bodyPr/>
        <a:lstStyle/>
        <a:p>
          <a:r>
            <a:rPr lang="zh-TW" altLang="en-US" sz="44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林恩宇</a:t>
          </a:r>
          <a:endParaRPr lang="zh-TW" altLang="en-US" sz="44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98357019-94D4-4112-BF61-46D1A4E491AD}" type="parTrans" cxnId="{DF047115-EA9D-466D-B71C-F53550E35226}">
      <dgm:prSet/>
      <dgm:spPr/>
      <dgm:t>
        <a:bodyPr/>
        <a:lstStyle/>
        <a:p>
          <a:endParaRPr lang="zh-TW" altLang="en-US"/>
        </a:p>
      </dgm:t>
    </dgm:pt>
    <dgm:pt modelId="{18AC3418-3F6B-45AD-9F88-7B25096AECFB}" type="sibTrans" cxnId="{DF047115-EA9D-466D-B71C-F53550E35226}">
      <dgm:prSet/>
      <dgm:spPr/>
      <dgm:t>
        <a:bodyPr/>
        <a:lstStyle/>
        <a:p>
          <a:endParaRPr lang="zh-TW" altLang="en-US"/>
        </a:p>
      </dgm:t>
    </dgm:pt>
    <dgm:pt modelId="{4BAE6926-A9A0-4789-B252-2B5777A2C330}">
      <dgm:prSet phldrT="[文字]" custT="1"/>
      <dgm:spPr/>
      <dgm:t>
        <a:bodyPr/>
        <a:lstStyle/>
        <a:p>
          <a:r>
            <a:rPr lang="zh-TW" altLang="en-US" sz="44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張耕翰</a:t>
          </a:r>
          <a:endParaRPr lang="zh-TW" altLang="en-US" sz="44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2C7EBA64-1A3F-4F25-8F3A-1E90EF17E693}" type="parTrans" cxnId="{8D6BB5ED-124F-4127-B1FA-0077A81EAA67}">
      <dgm:prSet/>
      <dgm:spPr/>
      <dgm:t>
        <a:bodyPr/>
        <a:lstStyle/>
        <a:p>
          <a:endParaRPr lang="zh-TW" altLang="en-US"/>
        </a:p>
      </dgm:t>
    </dgm:pt>
    <dgm:pt modelId="{448817A2-4F09-4BF9-95B4-7437F760355B}" type="sibTrans" cxnId="{8D6BB5ED-124F-4127-B1FA-0077A81EAA67}">
      <dgm:prSet/>
      <dgm:spPr/>
      <dgm:t>
        <a:bodyPr/>
        <a:lstStyle/>
        <a:p>
          <a:endParaRPr lang="zh-TW" altLang="en-US"/>
        </a:p>
      </dgm:t>
    </dgm:pt>
    <dgm:pt modelId="{8FFF8FD8-74CC-4AC2-BB6C-94C401CFB950}">
      <dgm:prSet phldrT="[文字]" custT="1"/>
      <dgm:spPr/>
      <dgm:t>
        <a:bodyPr/>
        <a:lstStyle/>
        <a:p>
          <a:r>
            <a:rPr lang="zh-TW" altLang="en-US" sz="44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曾國誌</a:t>
          </a:r>
          <a:endParaRPr lang="zh-TW" altLang="en-US" sz="44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0B93CA81-65BD-4B11-BDEE-FE751CBEF3B0}" type="parTrans" cxnId="{9331B542-AC10-4AA0-90D4-07DC3D83B92C}">
      <dgm:prSet/>
      <dgm:spPr/>
      <dgm:t>
        <a:bodyPr/>
        <a:lstStyle/>
        <a:p>
          <a:endParaRPr lang="zh-TW" altLang="en-US"/>
        </a:p>
      </dgm:t>
    </dgm:pt>
    <dgm:pt modelId="{2F0903FC-CF67-4949-9454-AE5E9E576E55}" type="sibTrans" cxnId="{9331B542-AC10-4AA0-90D4-07DC3D83B92C}">
      <dgm:prSet/>
      <dgm:spPr/>
      <dgm:t>
        <a:bodyPr/>
        <a:lstStyle/>
        <a:p>
          <a:endParaRPr lang="zh-TW" altLang="en-US"/>
        </a:p>
      </dgm:t>
    </dgm:pt>
    <dgm:pt modelId="{B58512F3-3D9A-4842-ACA1-1CCFA2C4ACEB}">
      <dgm:prSet phldrT="[文字]" custT="1"/>
      <dgm:spPr/>
      <dgm:t>
        <a:bodyPr/>
        <a:lstStyle/>
        <a:p>
          <a:r>
            <a:rPr lang="zh-TW" altLang="en-US" sz="44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李志偉</a:t>
          </a:r>
          <a:endParaRPr lang="zh-TW" altLang="en-US" sz="44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105CB4B8-836D-46D1-86F3-A99E64647BA2}" type="parTrans" cxnId="{81BBCE68-1277-4E94-84AD-7A7FFE549082}">
      <dgm:prSet/>
      <dgm:spPr/>
      <dgm:t>
        <a:bodyPr/>
        <a:lstStyle/>
        <a:p>
          <a:endParaRPr lang="zh-TW" altLang="en-US"/>
        </a:p>
      </dgm:t>
    </dgm:pt>
    <dgm:pt modelId="{2EAAB862-C171-4AC0-81CC-AD8A77AB13C0}" type="sibTrans" cxnId="{81BBCE68-1277-4E94-84AD-7A7FFE549082}">
      <dgm:prSet/>
      <dgm:spPr/>
      <dgm:t>
        <a:bodyPr/>
        <a:lstStyle/>
        <a:p>
          <a:endParaRPr lang="zh-TW" altLang="en-US"/>
        </a:p>
      </dgm:t>
    </dgm:pt>
    <dgm:pt modelId="{EDC15179-B438-4545-A374-14831F4C945A}">
      <dgm:prSet phldrT="[文字]" custT="1"/>
      <dgm:spPr/>
      <dgm:t>
        <a:bodyPr/>
        <a:lstStyle/>
        <a:p>
          <a:r>
            <a:rPr lang="zh-TW" altLang="en-US" sz="44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王莉婷</a:t>
          </a:r>
          <a:endParaRPr lang="zh-TW" altLang="en-US" sz="4400" b="1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gm:t>
    </dgm:pt>
    <dgm:pt modelId="{0F8949E2-6D6B-459F-ABC0-5F7C7ADEE69A}" type="parTrans" cxnId="{118794D8-3492-4680-A785-BE455B2FBC0B}">
      <dgm:prSet/>
      <dgm:spPr/>
      <dgm:t>
        <a:bodyPr/>
        <a:lstStyle/>
        <a:p>
          <a:endParaRPr lang="zh-TW" altLang="en-US"/>
        </a:p>
      </dgm:t>
    </dgm:pt>
    <dgm:pt modelId="{90D385E7-FCEC-4826-B1A8-3DA1711F506E}" type="sibTrans" cxnId="{118794D8-3492-4680-A785-BE455B2FBC0B}">
      <dgm:prSet/>
      <dgm:spPr/>
      <dgm:t>
        <a:bodyPr/>
        <a:lstStyle/>
        <a:p>
          <a:endParaRPr lang="zh-TW" altLang="en-US"/>
        </a:p>
      </dgm:t>
    </dgm:pt>
    <dgm:pt modelId="{03F7BE91-FAC4-4C78-B224-6AD935140BAA}" type="pres">
      <dgm:prSet presAssocID="{DB057E89-1A99-4E44-B1E0-7271960C5424}" presName="Name0" presStyleCnt="0">
        <dgm:presLayoutVars>
          <dgm:chMax val="7"/>
          <dgm:dir/>
          <dgm:resizeHandles val="exact"/>
        </dgm:presLayoutVars>
      </dgm:prSet>
      <dgm:spPr/>
    </dgm:pt>
    <dgm:pt modelId="{A68C8722-D89D-4C2C-8D00-05103ED93EE6}" type="pres">
      <dgm:prSet presAssocID="{DB057E89-1A99-4E44-B1E0-7271960C5424}" presName="ellipse1" presStyleLbl="vennNode1" presStyleIdx="0" presStyleCnt="5" custScaleX="121480" custScaleY="11550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F7C1379-B9FB-4AD5-80A5-DDCE824189E3}" type="pres">
      <dgm:prSet presAssocID="{DB057E89-1A99-4E44-B1E0-7271960C5424}" presName="ellipse2" presStyleLbl="vennNode1" presStyleIdx="1" presStyleCnt="5" custScaleX="130523" custScaleY="110929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50EDAF7-26FF-43B1-9D00-6EC20FFCAE29}" type="pres">
      <dgm:prSet presAssocID="{DB057E89-1A99-4E44-B1E0-7271960C5424}" presName="ellipse3" presStyleLbl="vennNode1" presStyleIdx="2" presStyleCnt="5" custScaleX="122381" custScaleY="114895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70429E24-D35C-4A55-99F2-007891258777}" type="pres">
      <dgm:prSet presAssocID="{DB057E89-1A99-4E44-B1E0-7271960C5424}" presName="ellipse4" presStyleLbl="vennNode1" presStyleIdx="3" presStyleCnt="5" custScaleX="128587" custScaleY="119807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93497BB3-C652-44B8-A732-C11EBCE4CC54}" type="pres">
      <dgm:prSet presAssocID="{DB057E89-1A99-4E44-B1E0-7271960C5424}" presName="ellipse5" presStyleLbl="vennNode1" presStyleIdx="4" presStyleCnt="5" custScaleX="124256" custScaleY="108901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118794D8-3492-4680-A785-BE455B2FBC0B}" srcId="{DB057E89-1A99-4E44-B1E0-7271960C5424}" destId="{EDC15179-B438-4545-A374-14831F4C945A}" srcOrd="3" destOrd="0" parTransId="{0F8949E2-6D6B-459F-ABC0-5F7C7ADEE69A}" sibTransId="{90D385E7-FCEC-4826-B1A8-3DA1711F506E}"/>
    <dgm:cxn modelId="{D886217B-EACE-444F-923A-FECE8442123F}" type="presOf" srcId="{D3831759-05AB-4969-A220-23D465D8376F}" destId="{A68C8722-D89D-4C2C-8D00-05103ED93EE6}" srcOrd="0" destOrd="0" presId="urn:microsoft.com/office/officeart/2005/8/layout/rings+Icon"/>
    <dgm:cxn modelId="{79C7F5B7-15FF-423B-A0CB-AB2579B530A6}" type="presOf" srcId="{8FFF8FD8-74CC-4AC2-BB6C-94C401CFB950}" destId="{750EDAF7-26FF-43B1-9D00-6EC20FFCAE29}" srcOrd="0" destOrd="0" presId="urn:microsoft.com/office/officeart/2005/8/layout/rings+Icon"/>
    <dgm:cxn modelId="{4ADE5F20-669F-4726-B96F-538B704625C9}" type="presOf" srcId="{4BAE6926-A9A0-4789-B252-2B5777A2C330}" destId="{6F7C1379-B9FB-4AD5-80A5-DDCE824189E3}" srcOrd="0" destOrd="0" presId="urn:microsoft.com/office/officeart/2005/8/layout/rings+Icon"/>
    <dgm:cxn modelId="{309418C1-CB72-48D4-8CAE-DF10EAE6EF2A}" type="presOf" srcId="{B58512F3-3D9A-4842-ACA1-1CCFA2C4ACEB}" destId="{93497BB3-C652-44B8-A732-C11EBCE4CC54}" srcOrd="0" destOrd="0" presId="urn:microsoft.com/office/officeart/2005/8/layout/rings+Icon"/>
    <dgm:cxn modelId="{81BBCE68-1277-4E94-84AD-7A7FFE549082}" srcId="{DB057E89-1A99-4E44-B1E0-7271960C5424}" destId="{B58512F3-3D9A-4842-ACA1-1CCFA2C4ACEB}" srcOrd="4" destOrd="0" parTransId="{105CB4B8-836D-46D1-86F3-A99E64647BA2}" sibTransId="{2EAAB862-C171-4AC0-81CC-AD8A77AB13C0}"/>
    <dgm:cxn modelId="{8CEE3AA1-409B-47A5-A5B8-55F2BEAE2B46}" type="presOf" srcId="{EDC15179-B438-4545-A374-14831F4C945A}" destId="{70429E24-D35C-4A55-99F2-007891258777}" srcOrd="0" destOrd="0" presId="urn:microsoft.com/office/officeart/2005/8/layout/rings+Icon"/>
    <dgm:cxn modelId="{8D6BB5ED-124F-4127-B1FA-0077A81EAA67}" srcId="{DB057E89-1A99-4E44-B1E0-7271960C5424}" destId="{4BAE6926-A9A0-4789-B252-2B5777A2C330}" srcOrd="1" destOrd="0" parTransId="{2C7EBA64-1A3F-4F25-8F3A-1E90EF17E693}" sibTransId="{448817A2-4F09-4BF9-95B4-7437F760355B}"/>
    <dgm:cxn modelId="{DF047115-EA9D-466D-B71C-F53550E35226}" srcId="{DB057E89-1A99-4E44-B1E0-7271960C5424}" destId="{D3831759-05AB-4969-A220-23D465D8376F}" srcOrd="0" destOrd="0" parTransId="{98357019-94D4-4112-BF61-46D1A4E491AD}" sibTransId="{18AC3418-3F6B-45AD-9F88-7B25096AECFB}"/>
    <dgm:cxn modelId="{9331B542-AC10-4AA0-90D4-07DC3D83B92C}" srcId="{DB057E89-1A99-4E44-B1E0-7271960C5424}" destId="{8FFF8FD8-74CC-4AC2-BB6C-94C401CFB950}" srcOrd="2" destOrd="0" parTransId="{0B93CA81-65BD-4B11-BDEE-FE751CBEF3B0}" sibTransId="{2F0903FC-CF67-4949-9454-AE5E9E576E55}"/>
    <dgm:cxn modelId="{8083B536-E67B-4A26-8A99-4393CDE0B3C5}" type="presOf" srcId="{DB057E89-1A99-4E44-B1E0-7271960C5424}" destId="{03F7BE91-FAC4-4C78-B224-6AD935140BAA}" srcOrd="0" destOrd="0" presId="urn:microsoft.com/office/officeart/2005/8/layout/rings+Icon"/>
    <dgm:cxn modelId="{82C049B9-EFC6-4DAF-99B0-D62C6F27BAA2}" type="presParOf" srcId="{03F7BE91-FAC4-4C78-B224-6AD935140BAA}" destId="{A68C8722-D89D-4C2C-8D00-05103ED93EE6}" srcOrd="0" destOrd="0" presId="urn:microsoft.com/office/officeart/2005/8/layout/rings+Icon"/>
    <dgm:cxn modelId="{0C2783E5-B757-4837-9121-E567FEDB4351}" type="presParOf" srcId="{03F7BE91-FAC4-4C78-B224-6AD935140BAA}" destId="{6F7C1379-B9FB-4AD5-80A5-DDCE824189E3}" srcOrd="1" destOrd="0" presId="urn:microsoft.com/office/officeart/2005/8/layout/rings+Icon"/>
    <dgm:cxn modelId="{7A283A4E-22A8-45CD-B2B6-7392A793597F}" type="presParOf" srcId="{03F7BE91-FAC4-4C78-B224-6AD935140BAA}" destId="{750EDAF7-26FF-43B1-9D00-6EC20FFCAE29}" srcOrd="2" destOrd="0" presId="urn:microsoft.com/office/officeart/2005/8/layout/rings+Icon"/>
    <dgm:cxn modelId="{0EB64ACE-41A8-4909-8E16-9F7856AC3C8C}" type="presParOf" srcId="{03F7BE91-FAC4-4C78-B224-6AD935140BAA}" destId="{70429E24-D35C-4A55-99F2-007891258777}" srcOrd="3" destOrd="0" presId="urn:microsoft.com/office/officeart/2005/8/layout/rings+Icon"/>
    <dgm:cxn modelId="{326C5F7D-A7F3-405D-B446-9844BBD01044}" type="presParOf" srcId="{03F7BE91-FAC4-4C78-B224-6AD935140BAA}" destId="{93497BB3-C652-44B8-A732-C11EBCE4CC54}" srcOrd="4" destOrd="0" presId="urn:microsoft.com/office/officeart/2005/8/layout/rings+Icon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8C8722-D89D-4C2C-8D00-05103ED93EE6}">
      <dsp:nvSpPr>
        <dsp:cNvPr id="0" name=""/>
        <dsp:cNvSpPr/>
      </dsp:nvSpPr>
      <dsp:spPr>
        <a:xfrm>
          <a:off x="-274700" y="449825"/>
          <a:ext cx="2918544" cy="277489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林恩宇</a:t>
          </a:r>
          <a:endParaRPr lang="zh-TW" altLang="en-US" sz="4400" b="1" kern="1200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152711" y="856199"/>
        <a:ext cx="2063722" cy="1962144"/>
      </dsp:txXfrm>
    </dsp:sp>
    <dsp:sp modelId="{6F7C1379-B9FB-4AD5-80A5-DDCE824189E3}">
      <dsp:nvSpPr>
        <dsp:cNvPr id="0" name=""/>
        <dsp:cNvSpPr/>
      </dsp:nvSpPr>
      <dsp:spPr>
        <a:xfrm>
          <a:off x="852068" y="2107069"/>
          <a:ext cx="3135801" cy="266505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張耕翰</a:t>
          </a:r>
          <a:endParaRPr lang="zh-TW" altLang="en-US" sz="4400" b="1" kern="1200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1311295" y="2497357"/>
        <a:ext cx="2217347" cy="1884475"/>
      </dsp:txXfrm>
    </dsp:sp>
    <dsp:sp modelId="{750EDAF7-26FF-43B1-9D00-6EC20FFCAE29}">
      <dsp:nvSpPr>
        <dsp:cNvPr id="0" name=""/>
        <dsp:cNvSpPr/>
      </dsp:nvSpPr>
      <dsp:spPr>
        <a:xfrm>
          <a:off x="2186006" y="457104"/>
          <a:ext cx="2940190" cy="276033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曾國誌</a:t>
          </a:r>
          <a:endParaRPr lang="zh-TW" altLang="en-US" sz="4400" b="1" kern="1200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2616587" y="861345"/>
        <a:ext cx="2079028" cy="1951851"/>
      </dsp:txXfrm>
    </dsp:sp>
    <dsp:sp modelId="{70429E24-D35C-4A55-99F2-007891258777}">
      <dsp:nvSpPr>
        <dsp:cNvPr id="0" name=""/>
        <dsp:cNvSpPr/>
      </dsp:nvSpPr>
      <dsp:spPr>
        <a:xfrm>
          <a:off x="3346855" y="2000423"/>
          <a:ext cx="3089288" cy="287834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王莉婷</a:t>
          </a:r>
          <a:endParaRPr lang="zh-TW" altLang="en-US" sz="4400" b="1" kern="1200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3799271" y="2421947"/>
        <a:ext cx="2184456" cy="2035295"/>
      </dsp:txXfrm>
    </dsp:sp>
    <dsp:sp modelId="{93497BB3-C652-44B8-A732-C11EBCE4CC54}">
      <dsp:nvSpPr>
        <dsp:cNvPr id="0" name=""/>
        <dsp:cNvSpPr/>
      </dsp:nvSpPr>
      <dsp:spPr>
        <a:xfrm>
          <a:off x="4634279" y="529107"/>
          <a:ext cx="2985237" cy="261632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349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4400" b="1" kern="1200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rPr>
            <a:t>李志偉</a:t>
          </a:r>
          <a:endParaRPr lang="zh-TW" altLang="en-US" sz="4400" b="1" kern="1200" dirty="0">
            <a:solidFill>
              <a:schemeClr val="bg1"/>
            </a:solidFill>
            <a:latin typeface="微軟正黑體" pitchFamily="34" charset="-120"/>
            <a:ea typeface="微軟正黑體" pitchFamily="34" charset="-120"/>
          </a:endParaRPr>
        </a:p>
      </dsp:txBody>
      <dsp:txXfrm>
        <a:off x="5071457" y="912259"/>
        <a:ext cx="2110881" cy="18500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ings+Icon">
  <dgm:title val="互連式環形圖"/>
  <dgm:desc val="用來顯示重疊或交互關聯的想法或概念。前 7 行 [階層 1] 的文字會各對應到一個圓。未使用的文字不會出現，但只要切換版面配置，仍然可以使用。 "/>
  <dgm:catLst>
    <dgm:cat type="relationship" pri="32000"/>
    <dgm:cat type="officeonline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0"/>
        <dgm:pt modelId="20"/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/>
        <dgm:pt modelId="20"/>
        <dgm:pt modelId="30"/>
        <dgm:pt modelId="40"/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2" destOrd="0"/>
      </dgm:cxnLst>
      <dgm:bg/>
      <dgm:whole/>
    </dgm:dataModel>
  </dgm:clrData>
  <dgm:layoutNode name="Name0">
    <dgm:varLst>
      <dgm:chMax val="7"/>
      <dgm:dir/>
      <dgm:resizeHandles val="exact"/>
    </dgm:varLst>
    <dgm:choose name="Name1">
      <dgm:if name="Name2" axis="ch" ptType="node" func="cnt" op="lt" val="1">
        <dgm:alg type="composite"/>
        <dgm:shape xmlns:r="http://schemas.openxmlformats.org/officeDocument/2006/relationships" r:blip="">
          <dgm:adjLst/>
        </dgm:shape>
        <dgm:presOf/>
        <dgm:constrLst/>
        <dgm:ruleLst/>
      </dgm:if>
      <dgm:if name="Name3" axis="ch" ptType="node" func="cnt" op="equ" val="1">
        <dgm:alg type="composite">
          <dgm:param type="ar" val="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/>
          <dgm:constr type="h" for="ch" forName="ellipse1" refType="h"/>
        </dgm:constrLst>
      </dgm:if>
      <dgm:if name="Name4" axis="ch" ptType="node" func="cnt" op="equ" val="2">
        <dgm:alg type="composite">
          <dgm:param type="ar" val="0.908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6602"/>
          <dgm:constr type="h" for="ch" forName="ellipse1" refType="h" fact="0.5999"/>
          <dgm:constr type="l" for="ch" forName="ellipse2" refType="w" fact="0.3398"/>
          <dgm:constr type="t" for="ch" forName="ellipse2" refType="h" fact="0.4001"/>
          <dgm:constr type="w" for="ch" forName="ellipse2" refType="w" fact="0.6602"/>
          <dgm:constr type="h" for="ch" forName="ellipse2" refType="h" fact="0.5999"/>
        </dgm:constrLst>
      </dgm:if>
      <dgm:if name="Name5" axis="ch" ptType="node" func="cnt" op="equ" val="3">
        <dgm:alg type="composite">
          <dgm:param type="ar" val="1.2171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4929"/>
          <dgm:constr type="h" for="ch" forName="ellipse1" refType="h" fact="0.5999"/>
          <dgm:constr type="l" for="ch" forName="ellipse2" refType="w" fact="0.2537"/>
          <dgm:constr type="t" for="ch" forName="ellipse2" refType="h" fact="0.4001"/>
          <dgm:constr type="w" for="ch" forName="ellipse2" refType="w" fact="0.4929"/>
          <dgm:constr type="h" for="ch" forName="ellipse2" refType="h" fact="0.5999"/>
          <dgm:constr type="l" for="ch" forName="ellipse3" refType="w" fact="0.5071"/>
          <dgm:constr type="t" for="ch" forName="ellipse3" refType="h" fact="0"/>
          <dgm:constr type="w" for="ch" forName="ellipse3" refType="w" fact="0.4929"/>
          <dgm:constr type="h" for="ch" forName="ellipse3" refType="h" fact="0.5999"/>
        </dgm:constrLst>
      </dgm:if>
      <dgm:if name="Name6" axis="ch" ptType="node" func="cnt" op="equ" val="4">
        <dgm:alg type="composite">
          <dgm:param type="ar" val="1.5255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932"/>
          <dgm:constr type="h" for="ch" forName="ellipse1" refType="h" fact="0.5999"/>
          <dgm:constr type="l" for="ch" forName="ellipse2" refType="w" fact="0.2023"/>
          <dgm:constr type="t" for="ch" forName="ellipse2" refType="h" fact="0.4001"/>
          <dgm:constr type="w" for="ch" forName="ellipse2" refType="w" fact="0.3932"/>
          <dgm:constr type="h" for="ch" forName="ellipse2" refType="h" fact="0.5999"/>
          <dgm:constr type="l" for="ch" forName="ellipse3" refType="w" fact="0.4045"/>
          <dgm:constr type="t" for="ch" forName="ellipse3" refType="h" fact="0"/>
          <dgm:constr type="w" for="ch" forName="ellipse3" refType="w" fact="0.3932"/>
          <dgm:constr type="h" for="ch" forName="ellipse3" refType="h" fact="0.5999"/>
          <dgm:constr type="l" for="ch" forName="ellipse4" refType="w" fact="0.6068"/>
          <dgm:constr type="t" for="ch" forName="ellipse4" refType="h" fact="0.4001"/>
          <dgm:constr type="w" for="ch" forName="ellipse4" refType="w" fact="0.3932"/>
          <dgm:constr type="h" for="ch" forName="ellipse4" refType="h" fact="0.5999"/>
        </dgm:constrLst>
      </dgm:if>
      <dgm:if name="Name7" axis="ch" ptType="node" func="cnt" op="equ" val="5">
        <dgm:alg type="composite">
          <dgm:param type="ar" val="1.834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3271"/>
          <dgm:constr type="h" for="ch" forName="ellipse1" refType="h" fact="0.5999"/>
          <dgm:constr type="l" for="ch" forName="ellipse2" refType="w" fact="0.1682"/>
          <dgm:constr type="t" for="ch" forName="ellipse2" refType="h" fact="0.4001"/>
          <dgm:constr type="w" for="ch" forName="ellipse2" refType="w" fact="0.3271"/>
          <dgm:constr type="h" for="ch" forName="ellipse2" refType="h" fact="0.5999"/>
          <dgm:constr type="l" for="ch" forName="ellipse3" refType="w" fact="0.3365"/>
          <dgm:constr type="t" for="ch" forName="ellipse3" refType="h" fact="0"/>
          <dgm:constr type="w" for="ch" forName="ellipse3" refType="w" fact="0.3271"/>
          <dgm:constr type="h" for="ch" forName="ellipse3" refType="h" fact="0.5999"/>
          <dgm:constr type="l" for="ch" forName="ellipse4" refType="w" fact="0.5047"/>
          <dgm:constr type="t" for="ch" forName="ellipse4" refType="h" fact="0.4001"/>
          <dgm:constr type="w" for="ch" forName="ellipse4" refType="w" fact="0.3271"/>
          <dgm:constr type="h" for="ch" forName="ellipse4" refType="h" fact="0.5999"/>
          <dgm:constr type="l" for="ch" forName="ellipse5" refType="w" fact="0.6729"/>
          <dgm:constr type="t" for="ch" forName="ellipse5" refType="h" fact="0"/>
          <dgm:constr type="w" for="ch" forName="ellipse5" refType="w" fact="0.3271"/>
          <dgm:constr type="h" for="ch" forName="ellipse5" refType="h" fact="0.5999"/>
        </dgm:constrLst>
      </dgm:if>
      <dgm:if name="Name8" axis="ch" ptType="node" func="cnt" op="equ" val="6">
        <dgm:alg type="composite">
          <dgm:param type="ar" val="2.1873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78"/>
          <dgm:constr type="h" for="ch" forName="ellipse1" refType="h" fact="0.6081"/>
          <dgm:constr type="l" for="ch" forName="ellipse2" refType="w" fact="0.1444"/>
          <dgm:constr type="t" for="ch" forName="ellipse2" refType="h" fact="0.3919"/>
          <dgm:constr type="w" for="ch" forName="ellipse2" refType="w" fact="0.278"/>
          <dgm:constr type="h" for="ch" forName="ellipse2" refType="h" fact="0.6081"/>
          <dgm:constr type="l" for="ch" forName="ellipse3" refType="w" fact="0.2888"/>
          <dgm:constr type="t" for="ch" forName="ellipse3" refType="h" fact="0"/>
          <dgm:constr type="w" for="ch" forName="ellipse3" refType="w" fact="0.278"/>
          <dgm:constr type="h" for="ch" forName="ellipse3" refType="h" fact="0.6081"/>
          <dgm:constr type="l" for="ch" forName="ellipse4" refType="w" fact="0.4332"/>
          <dgm:constr type="t" for="ch" forName="ellipse4" refType="h" fact="0.3919"/>
          <dgm:constr type="w" for="ch" forName="ellipse4" refType="w" fact="0.278"/>
          <dgm:constr type="h" for="ch" forName="ellipse4" refType="h" fact="0.6081"/>
          <dgm:constr type="l" for="ch" forName="ellipse5" refType="w" fact="0.5776"/>
          <dgm:constr type="t" for="ch" forName="ellipse5" refType="h" fact="0"/>
          <dgm:constr type="w" for="ch" forName="ellipse5" refType="w" fact="0.278"/>
          <dgm:constr type="h" for="ch" forName="ellipse5" refType="h" fact="0.6081"/>
          <dgm:constr type="l" for="ch" forName="ellipse6" refType="w" fact="0.722"/>
          <dgm:constr type="t" for="ch" forName="ellipse6" refType="h" fact="0.3919"/>
          <dgm:constr type="w" for="ch" forName="ellipse6" refType="w" fact="0.278"/>
          <dgm:constr type="h" for="ch" forName="ellipse6" refType="h" fact="0.6081"/>
        </dgm:constrLst>
      </dgm:if>
      <dgm:else name="Name9">
        <dgm:alg type="composite">
          <dgm:param type="ar" val="2.3466"/>
        </dgm:alg>
        <dgm:shape xmlns:r="http://schemas.openxmlformats.org/officeDocument/2006/relationships" r:blip="">
          <dgm:adjLst/>
        </dgm:shape>
        <dgm:presOf/>
        <dgm:constrLst>
          <dgm:constr type="primFontSz" for="des" ptType="node" op="equ" val="65"/>
          <dgm:constr type="l" for="ch" forName="ellipse1" refType="w" fact="0"/>
          <dgm:constr type="t" for="ch" forName="ellipse1" refType="h" fact="0"/>
          <dgm:constr type="w" for="ch" forName="ellipse1" refType="w" fact="0.2455"/>
          <dgm:constr type="h" for="ch" forName="ellipse1" refType="h" fact="0.5761"/>
          <dgm:constr type="l" for="ch" forName="ellipse2" refType="w" fact="0.1257"/>
          <dgm:constr type="t" for="ch" forName="ellipse2" refType="h" fact="0.4239"/>
          <dgm:constr type="w" for="ch" forName="ellipse2" refType="w" fact="0.2455"/>
          <dgm:constr type="h" for="ch" forName="ellipse2" refType="h" fact="0.5761"/>
          <dgm:constr type="l" for="ch" forName="ellipse3" refType="w" fact="0.2515"/>
          <dgm:constr type="t" for="ch" forName="ellipse3" refType="h" fact="0"/>
          <dgm:constr type="w" for="ch" forName="ellipse3" refType="w" fact="0.2455"/>
          <dgm:constr type="h" for="ch" forName="ellipse3" refType="h" fact="0.5761"/>
          <dgm:constr type="l" for="ch" forName="ellipse4" refType="w" fact="0.3772"/>
          <dgm:constr type="t" for="ch" forName="ellipse4" refType="h" fact="0.4239"/>
          <dgm:constr type="w" for="ch" forName="ellipse4" refType="w" fact="0.2455"/>
          <dgm:constr type="h" for="ch" forName="ellipse4" refType="h" fact="0.5761"/>
          <dgm:constr type="l" for="ch" forName="ellipse5" refType="w" fact="0.503"/>
          <dgm:constr type="t" for="ch" forName="ellipse5" refType="h" fact="0"/>
          <dgm:constr type="w" for="ch" forName="ellipse5" refType="w" fact="0.2455"/>
          <dgm:constr type="h" for="ch" forName="ellipse5" refType="h" fact="0.5761"/>
          <dgm:constr type="l" for="ch" forName="ellipse6" refType="w" fact="0.6287"/>
          <dgm:constr type="t" for="ch" forName="ellipse6" refType="h" fact="0.4239"/>
          <dgm:constr type="w" for="ch" forName="ellipse6" refType="w" fact="0.2455"/>
          <dgm:constr type="h" for="ch" forName="ellipse6" refType="h" fact="0.5761"/>
          <dgm:constr type="l" for="ch" forName="ellipse7" refType="w" fact="0.7545"/>
          <dgm:constr type="t" for="ch" forName="ellipse7" refType="h" fact="0"/>
          <dgm:constr type="w" for="ch" forName="ellipse7" refType="w" fact="0.2455"/>
          <dgm:constr type="h" for="ch" forName="ellipse7" refType="h" fact="0.5761"/>
        </dgm:constrLst>
      </dgm:else>
    </dgm:choose>
    <dgm:choose name="Name10">
      <dgm:if name="Name11" axis="ch" ptType="node" func="cnt" op="gte" val="1">
        <dgm:layoutNode name="ellipse1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12">
            <dgm:if name="Name13" func="var" arg="dir" op="equ" val="norm">
              <dgm:presOf axis="ch desOrSelf" ptType="node node" st="1 1" cnt="1 0"/>
            </dgm:if>
            <dgm:else name="Name14">
              <dgm:choose name="Name15">
                <dgm:if name="Name16" axis="ch" ptType="node" func="cnt" op="equ" val="1">
                  <dgm:presOf axis="ch desOrSelf" ptType="node node" st="1 1" cnt="1 0"/>
                </dgm:if>
                <dgm:if name="Name17" axis="ch" ptType="node" func="cnt" op="equ" val="2">
                  <dgm:presOf axis="ch desOrSelf" ptType="node node" st="2 1" cnt="1 0"/>
                </dgm:if>
                <dgm:if name="Name18" axis="ch" ptType="node" func="cnt" op="equ" val="3">
                  <dgm:presOf axis="ch desOrSelf" ptType="node node" st="3 1" cnt="1 0"/>
                </dgm:if>
                <dgm:if name="Name19" axis="ch" ptType="node" func="cnt" op="equ" val="4">
                  <dgm:presOf axis="ch desOrSelf" ptType="node node" st="4 1" cnt="1 0"/>
                </dgm:if>
                <dgm:if name="Name20" axis="ch" ptType="node" func="cnt" op="equ" val="5">
                  <dgm:presOf axis="ch desOrSelf" ptType="node node" st="5 1" cnt="1 0"/>
                </dgm:if>
                <dgm:if name="Name21" axis="ch" ptType="node" func="cnt" op="equ" val="6">
                  <dgm:presOf axis="ch desOrSelf" ptType="node node" st="6 1" cnt="1 0"/>
                </dgm:if>
                <dgm:if name="Name22" axis="ch" ptType="node" func="cnt" op="gte" val="7">
                  <dgm:presOf axis="ch desOrSelf" ptType="node node" st="7 1" cnt="1 0"/>
                </dgm:if>
                <dgm:else name="Name2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24"/>
    </dgm:choose>
    <dgm:choose name="Name25">
      <dgm:if name="Name26" axis="ch" ptType="node" func="cnt" op="gte" val="2">
        <dgm:layoutNode name="ellipse2" styleLbl="vennNode1">
          <dgm:varLst>
            <dgm:bulletEnabled val="1"/>
          </dgm:varLst>
          <dgm:alg type="tx"/>
          <dgm:choose name="Name27">
            <dgm:if name="Name2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2 1" cnt="1 0"/>
            </dgm:if>
            <dgm:else name="Name29">
              <dgm:shape xmlns:r="http://schemas.openxmlformats.org/officeDocument/2006/relationships" type="ellipse" r:blip="" zOrderOff="-2">
                <dgm:adjLst/>
              </dgm:shape>
              <dgm:choose name="Name30">
                <dgm:if name="Name31" axis="ch" ptType="node" func="cnt" op="equ" val="2">
                  <dgm:presOf axis="ch desOrSelf" ptType="node node" st="1 1" cnt="1 0"/>
                </dgm:if>
                <dgm:if name="Name32" axis="ch" ptType="node" func="cnt" op="equ" val="3">
                  <dgm:presOf axis="ch desOrSelf" ptType="node node" st="2 1" cnt="1 0"/>
                </dgm:if>
                <dgm:if name="Name33" axis="ch" ptType="node" func="cnt" op="equ" val="4">
                  <dgm:presOf axis="ch desOrSelf" ptType="node node" st="3 1" cnt="1 0"/>
                </dgm:if>
                <dgm:if name="Name34" axis="ch" ptType="node" func="cnt" op="equ" val="5">
                  <dgm:presOf axis="ch desOrSelf" ptType="node node" st="4 1" cnt="1 0"/>
                </dgm:if>
                <dgm:if name="Name35" axis="ch" ptType="node" func="cnt" op="equ" val="6">
                  <dgm:presOf axis="ch desOrSelf" ptType="node node" st="5 1" cnt="1 0"/>
                </dgm:if>
                <dgm:if name="Name36" axis="ch" ptType="node" func="cnt" op="gte" val="7">
                  <dgm:presOf axis="ch desOrSelf" ptType="node node" st="6 1" cnt="1 0"/>
                </dgm:if>
                <dgm:else name="Name37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  <dgm:choose name="Name39">
      <dgm:if name="Name40" axis="ch" ptType="node" func="cnt" op="gte" val="3">
        <dgm:layoutNode name="ellipse3" styleLbl="vennNode1">
          <dgm:varLst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choose name="Name41">
            <dgm:if name="Name42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3 1" cnt="1 0"/>
            </dgm:if>
            <dgm:else name="Name43">
              <dgm:shape xmlns:r="http://schemas.openxmlformats.org/officeDocument/2006/relationships" type="ellipse" r:blip="" zOrderOff="-4">
                <dgm:adjLst/>
              </dgm:shape>
              <dgm:choose name="Name44">
                <dgm:if name="Name45" axis="ch" ptType="node" func="cnt" op="equ" val="3">
                  <dgm:presOf axis="ch desOrSelf" ptType="node node" st="1 1" cnt="1 0"/>
                </dgm:if>
                <dgm:if name="Name46" axis="ch" ptType="node" func="cnt" op="equ" val="4">
                  <dgm:presOf axis="ch desOrSelf" ptType="node node" st="2 1" cnt="1 0"/>
                </dgm:if>
                <dgm:if name="Name47" axis="ch" ptType="node" func="cnt" op="equ" val="5">
                  <dgm:presOf axis="ch desOrSelf" ptType="node node" st="3 1" cnt="1 0"/>
                </dgm:if>
                <dgm:if name="Name48" axis="ch" ptType="node" func="cnt" op="equ" val="6">
                  <dgm:presOf axis="ch desOrSelf" ptType="node node" st="4 1" cnt="1 0"/>
                </dgm:if>
                <dgm:if name="Name49" axis="ch" ptType="node" func="cnt" op="gte" val="7">
                  <dgm:presOf axis="ch desOrSelf" ptType="node node" st="5 1" cnt="1 0"/>
                </dgm:if>
                <dgm:else name="Name50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1"/>
    </dgm:choose>
    <dgm:choose name="Name52">
      <dgm:if name="Name53" axis="ch" ptType="node" func="cnt" op="gte" val="4">
        <dgm:layoutNode name="ellipse4" styleLbl="vennNode1">
          <dgm:varLst>
            <dgm:bulletEnabled val="1"/>
          </dgm:varLst>
          <dgm:alg type="tx"/>
          <dgm:choose name="Name54">
            <dgm:if name="Name55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4 1" cnt="1 0"/>
            </dgm:if>
            <dgm:else name="Name56">
              <dgm:shape xmlns:r="http://schemas.openxmlformats.org/officeDocument/2006/relationships" type="ellipse" r:blip="" zOrderOff="-6">
                <dgm:adjLst/>
              </dgm:shape>
              <dgm:choose name="Name57">
                <dgm:if name="Name58" axis="ch" ptType="node" func="cnt" op="equ" val="4">
                  <dgm:presOf axis="ch desOrSelf" ptType="node node" st="1 1" cnt="1 0"/>
                </dgm:if>
                <dgm:if name="Name59" axis="ch" ptType="node" func="cnt" op="equ" val="5">
                  <dgm:presOf axis="ch desOrSelf" ptType="node node" st="2 1" cnt="1 0"/>
                </dgm:if>
                <dgm:if name="Name60" axis="ch" ptType="node" func="cnt" op="equ" val="6">
                  <dgm:presOf axis="ch desOrSelf" ptType="node node" st="3 1" cnt="1 0"/>
                </dgm:if>
                <dgm:if name="Name61" axis="ch" ptType="node" func="cnt" op="gte" val="7">
                  <dgm:presOf axis="ch desOrSelf" ptType="node node" st="4 1" cnt="1 0"/>
                </dgm:if>
                <dgm:else name="Name62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63"/>
    </dgm:choose>
    <dgm:choose name="Name64">
      <dgm:if name="Name65" axis="ch" ptType="node" func="cnt" op="gte" val="5">
        <dgm:layoutNode name="ellipse5" styleLbl="vennNode1">
          <dgm:varLst>
            <dgm:bulletEnabled val="1"/>
          </dgm:varLst>
          <dgm:alg type="tx"/>
          <dgm:choose name="Name66">
            <dgm:if name="Name67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5 1" cnt="1 0"/>
            </dgm:if>
            <dgm:else name="Name68">
              <dgm:shape xmlns:r="http://schemas.openxmlformats.org/officeDocument/2006/relationships" type="ellipse" r:blip="" zOrderOff="-8">
                <dgm:adjLst/>
              </dgm:shape>
              <dgm:choose name="Name69">
                <dgm:if name="Name70" axis="ch" ptType="node" func="cnt" op="equ" val="5">
                  <dgm:presOf axis="ch desOrSelf" ptType="node node" st="1 1" cnt="1 0"/>
                </dgm:if>
                <dgm:if name="Name71" axis="ch" ptType="node" func="cnt" op="equ" val="6">
                  <dgm:presOf axis="ch desOrSelf" ptType="node node" st="2 1" cnt="1 0"/>
                </dgm:if>
                <dgm:if name="Name72" axis="ch" ptType="node" func="cnt" op="gte" val="7">
                  <dgm:presOf axis="ch desOrSelf" ptType="node node" st="3 1" cnt="1 0"/>
                </dgm:if>
                <dgm:else name="Name7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74"/>
    </dgm:choose>
    <dgm:choose name="Name75">
      <dgm:if name="Name76" axis="ch" ptType="node" func="cnt" op="gte" val="6">
        <dgm:layoutNode name="ellipse6" styleLbl="vennNode1">
          <dgm:varLst>
            <dgm:bulletEnabled val="1"/>
          </dgm:varLst>
          <dgm:alg type="tx"/>
          <dgm:choose name="Name77">
            <dgm:if name="Name7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6 1" cnt="1 0"/>
            </dgm:if>
            <dgm:else name="Name79">
              <dgm:shape xmlns:r="http://schemas.openxmlformats.org/officeDocument/2006/relationships" type="ellipse" r:blip="" zOrderOff="-10">
                <dgm:adjLst/>
              </dgm:shape>
              <dgm:choose name="Name80">
                <dgm:if name="Name81" axis="ch" ptType="node" func="cnt" op="equ" val="6">
                  <dgm:presOf axis="ch desOrSelf" ptType="node node" st="1 1" cnt="1 0"/>
                </dgm:if>
                <dgm:if name="Name82" axis="ch" ptType="node" func="cnt" op="gte" val="7">
                  <dgm:presOf axis="ch desOrSelf" ptType="node node" st="2 1" cnt="1 0"/>
                </dgm:if>
                <dgm:else name="Name83"/>
              </dgm:choose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84"/>
    </dgm:choose>
    <dgm:choose name="Name85">
      <dgm:if name="Name86" axis="ch" ptType="node" func="cnt" op="gte" val="7">
        <dgm:layoutNode name="ellipse7" styleLbl="vennNode1">
          <dgm:varLst>
            <dgm:bulletEnabled val="1"/>
          </dgm:varLst>
          <dgm:alg type="tx"/>
          <dgm:choose name="Name87">
            <dgm:if name="Name88" func="var" arg="dir" op="equ" val="norm">
              <dgm:shape xmlns:r="http://schemas.openxmlformats.org/officeDocument/2006/relationships" type="ellipse" r:blip="">
                <dgm:adjLst/>
              </dgm:shape>
              <dgm:presOf axis="ch desOrSelf" ptType="node node" st="7 1" cnt="1 0"/>
            </dgm:if>
            <dgm:else name="Name89">
              <dgm:shape xmlns:r="http://schemas.openxmlformats.org/officeDocument/2006/relationships" type="ellipse" r:blip="" zOrderOff="-12">
                <dgm:adjLst/>
              </dgm:shape>
              <dgm:presOf axis="ch desOrSelf" ptType="node node" st="1 1" cnt="1 0"/>
            </dgm:else>
          </dgm:choose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9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43338" y="0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7FAF4-6EDE-459F-819B-11DC3FFFA2DA}" type="datetimeFigureOut">
              <a:rPr lang="zh-TW" altLang="en-US" smtClean="0"/>
              <a:t>2014/8/29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29250" cy="44577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43338" y="9409113"/>
            <a:ext cx="294005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D0DB32-006D-4244-9E7A-87132AFCE56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1333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D0DB32-006D-4244-9E7A-87132AFCE561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90542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A7558F1-6620-49F1-BC03-1B01A1E1170C}" type="datetimeFigureOut">
              <a:rPr lang="zh-TW" altLang="en-US" smtClean="0"/>
              <a:t>2014/8/29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線接點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線接點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線接點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橢圓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橢圓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橢圓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橢圓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橢圓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A4B44BA-02E1-4774-8AE4-6A004819FA6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58F1-6620-49F1-BC03-1B01A1E1170C}" type="datetimeFigureOut">
              <a:rPr lang="zh-TW" altLang="en-US" smtClean="0"/>
              <a:t>2014/8/29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B44BA-02E1-4774-8AE4-6A004819FA6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58F1-6620-49F1-BC03-1B01A1E1170C}" type="datetimeFigureOut">
              <a:rPr lang="zh-TW" altLang="en-US" smtClean="0"/>
              <a:t>2014/8/29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B44BA-02E1-4774-8AE4-6A004819FA6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A7558F1-6620-49F1-BC03-1B01A1E1170C}" type="datetimeFigureOut">
              <a:rPr lang="zh-TW" altLang="en-US" smtClean="0"/>
              <a:t>2014/8/29</a:t>
            </a:fld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A4B44BA-02E1-4774-8AE4-6A004819FA6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A7558F1-6620-49F1-BC03-1B01A1E1170C}" type="datetimeFigureOut">
              <a:rPr lang="zh-TW" altLang="en-US" smtClean="0"/>
              <a:t>2014/8/29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線接點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線接點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橢圓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橢圓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橢圓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橢圓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橢圓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線接點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A4B44BA-02E1-4774-8AE4-6A004819FA6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58F1-6620-49F1-BC03-1B01A1E1170C}" type="datetimeFigureOut">
              <a:rPr lang="zh-TW" altLang="en-US" smtClean="0"/>
              <a:t>2014/8/29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B44BA-02E1-4774-8AE4-6A004819FA6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58F1-6620-49F1-BC03-1B01A1E1170C}" type="datetimeFigureOut">
              <a:rPr lang="zh-TW" altLang="en-US" smtClean="0"/>
              <a:t>2014/8/29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B44BA-02E1-4774-8AE4-6A004819FA6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2" name="文字版面配置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4" name="文字版面配置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A7558F1-6620-49F1-BC03-1B01A1E1170C}" type="datetimeFigureOut">
              <a:rPr lang="zh-TW" altLang="en-US" smtClean="0"/>
              <a:t>2014/8/29</a:t>
            </a:fld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A4B44BA-02E1-4774-8AE4-6A004819FA6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558F1-6620-49F1-BC03-1B01A1E1170C}" type="datetimeFigureOut">
              <a:rPr lang="zh-TW" altLang="en-US" smtClean="0"/>
              <a:t>2014/8/29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B44BA-02E1-4774-8AE4-6A004819FA6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橢圓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內容版面配置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1" name="日期版面配置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A7558F1-6620-49F1-BC03-1B01A1E1170C}" type="datetimeFigureOut">
              <a:rPr lang="zh-TW" altLang="en-US" smtClean="0"/>
              <a:t>2014/8/29</a:t>
            </a:fld>
            <a:endParaRPr lang="zh-TW" alt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A4B44BA-02E1-4774-8AE4-6A004819FA6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3" name="頁尾版面配置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橢圓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線接點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線接點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線接點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版面配置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A7558F1-6620-49F1-BC03-1B01A1E1170C}" type="datetimeFigureOut">
              <a:rPr lang="zh-TW" altLang="en-US" smtClean="0"/>
              <a:t>2014/8/29</a:t>
            </a:fld>
            <a:endParaRPr lang="zh-TW" altLang="en-US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A4B44BA-02E1-4774-8AE4-6A004819FA6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1" name="頁尾版面配置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A7558F1-6620-49F1-BC03-1B01A1E1170C}" type="datetimeFigureOut">
              <a:rPr lang="zh-TW" altLang="en-US" smtClean="0"/>
              <a:t>2014/8/29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橢圓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A4B44BA-02E1-4774-8AE4-6A004819FA6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矩形 1"/>
          <p:cNvSpPr>
            <a:spLocks noChangeArrowheads="1"/>
          </p:cNvSpPr>
          <p:nvPr/>
        </p:nvSpPr>
        <p:spPr bwMode="auto">
          <a:xfrm>
            <a:off x="44066" y="260648"/>
            <a:ext cx="8712968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zh-TW" altLang="en-US" sz="6000" b="1" dirty="0" smtClean="0">
                <a:solidFill>
                  <a:srgbClr val="FFC000"/>
                </a:solidFill>
                <a:latin typeface="微軟正黑體" pitchFamily="34" charset="-120"/>
                <a:ea typeface="微軟正黑體" pitchFamily="34" charset="-120"/>
              </a:rPr>
              <a:t>福慧成員</a:t>
            </a:r>
            <a:endParaRPr lang="zh-TW" altLang="zh-TW" sz="6000" b="1" dirty="0">
              <a:solidFill>
                <a:srgbClr val="FFC000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6" name="資料庫圖表 5"/>
          <p:cNvGraphicFramePr/>
          <p:nvPr>
            <p:extLst>
              <p:ext uri="{D42A27DB-BD31-4B8C-83A1-F6EECF244321}">
                <p14:modId xmlns:p14="http://schemas.microsoft.com/office/powerpoint/2010/main" val="3789771958"/>
              </p:ext>
            </p:extLst>
          </p:nvPr>
        </p:nvGraphicFramePr>
        <p:xfrm>
          <a:off x="728142" y="1196752"/>
          <a:ext cx="7344816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6864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9512" y="476672"/>
            <a:ext cx="867256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zh-TW" sz="4800" b="1" dirty="0">
                <a:solidFill>
                  <a:srgbClr val="FFC000"/>
                </a:solidFill>
                <a:latin typeface="微軟正黑體" pitchFamily="34" charset="-120"/>
                <a:ea typeface="微軟正黑體" pitchFamily="34" charset="-120"/>
              </a:rPr>
              <a:t>福慧基金會</a:t>
            </a:r>
            <a:r>
              <a:rPr lang="en-US" altLang="zh-TW" sz="4800" b="1" dirty="0">
                <a:solidFill>
                  <a:srgbClr val="FFC000"/>
                </a:solidFill>
                <a:latin typeface="微軟正黑體" pitchFamily="34" charset="-120"/>
                <a:ea typeface="微軟正黑體" pitchFamily="34" charset="-120"/>
              </a:rPr>
              <a:t>102</a:t>
            </a:r>
            <a:r>
              <a:rPr lang="zh-TW" altLang="zh-TW" sz="4800" b="1" dirty="0">
                <a:solidFill>
                  <a:srgbClr val="FFC000"/>
                </a:solidFill>
                <a:latin typeface="微軟正黑體" pitchFamily="34" charset="-120"/>
                <a:ea typeface="微軟正黑體" pitchFamily="34" charset="-120"/>
              </a:rPr>
              <a:t>學年度收支狀況</a:t>
            </a:r>
          </a:p>
        </p:txBody>
      </p:sp>
      <p:sp>
        <p:nvSpPr>
          <p:cNvPr id="3" name="矩形 2"/>
          <p:cNvSpPr/>
          <p:nvPr/>
        </p:nvSpPr>
        <p:spPr>
          <a:xfrm>
            <a:off x="611560" y="1895341"/>
            <a:ext cx="799288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4400" dirty="0">
                <a:solidFill>
                  <a:srgbClr val="7030A0"/>
                </a:solidFill>
                <a:latin typeface="Times New Roman" pitchFamily="18" charset="0"/>
                <a:ea typeface="微軟正黑體" pitchFamily="34" charset="-120"/>
                <a:cs typeface="Times New Roman" pitchFamily="18" charset="0"/>
              </a:rPr>
              <a:t>101</a:t>
            </a:r>
            <a:r>
              <a:rPr lang="zh-TW" altLang="zh-TW" sz="4400" dirty="0">
                <a:solidFill>
                  <a:srgbClr val="7030A0"/>
                </a:solidFill>
                <a:latin typeface="Times New Roman" pitchFamily="18" charset="0"/>
                <a:ea typeface="微軟正黑體" pitchFamily="34" charset="-120"/>
                <a:cs typeface="Times New Roman" pitchFamily="18" charset="0"/>
              </a:rPr>
              <a:t>學年度帳戶餘額：</a:t>
            </a:r>
            <a:r>
              <a:rPr lang="en-US" altLang="zh-TW" sz="4400" dirty="0">
                <a:solidFill>
                  <a:srgbClr val="7030A0"/>
                </a:solidFill>
                <a:latin typeface="Times New Roman" pitchFamily="18" charset="0"/>
                <a:ea typeface="微軟正黑體" pitchFamily="34" charset="-120"/>
                <a:cs typeface="Times New Roman" pitchFamily="18" charset="0"/>
              </a:rPr>
              <a:t>677786</a:t>
            </a:r>
            <a:endParaRPr lang="zh-TW" altLang="zh-TW" sz="4400" dirty="0">
              <a:solidFill>
                <a:srgbClr val="7030A0"/>
              </a:solidFill>
              <a:latin typeface="Times New Roman" pitchFamily="18" charset="0"/>
              <a:ea typeface="微軟正黑體" pitchFamily="34" charset="-120"/>
              <a:cs typeface="Times New Roman" pitchFamily="18" charset="0"/>
            </a:endParaRPr>
          </a:p>
          <a:p>
            <a:r>
              <a:rPr lang="zh-TW" altLang="zh-TW" sz="4400" dirty="0">
                <a:solidFill>
                  <a:srgbClr val="7030A0"/>
                </a:solidFill>
                <a:latin typeface="Times New Roman" pitchFamily="18" charset="0"/>
                <a:ea typeface="微軟正黑體" pitchFamily="34" charset="-120"/>
                <a:cs typeface="Times New Roman" pitchFamily="18" charset="0"/>
              </a:rPr>
              <a:t>捐款：</a:t>
            </a:r>
            <a:r>
              <a:rPr lang="en-US" altLang="zh-TW" sz="4400" dirty="0">
                <a:solidFill>
                  <a:srgbClr val="7030A0"/>
                </a:solidFill>
                <a:latin typeface="Times New Roman" pitchFamily="18" charset="0"/>
                <a:ea typeface="微軟正黑體" pitchFamily="34" charset="-120"/>
                <a:cs typeface="Times New Roman" pitchFamily="18" charset="0"/>
              </a:rPr>
              <a:t>131930</a:t>
            </a:r>
            <a:endParaRPr lang="zh-TW" altLang="zh-TW" sz="4400" dirty="0">
              <a:solidFill>
                <a:srgbClr val="7030A0"/>
              </a:solidFill>
              <a:latin typeface="Times New Roman" pitchFamily="18" charset="0"/>
              <a:ea typeface="微軟正黑體" pitchFamily="34" charset="-120"/>
              <a:cs typeface="Times New Roman" pitchFamily="18" charset="0"/>
            </a:endParaRPr>
          </a:p>
          <a:p>
            <a:r>
              <a:rPr lang="zh-TW" altLang="zh-TW" sz="4400" dirty="0">
                <a:solidFill>
                  <a:srgbClr val="7030A0"/>
                </a:solidFill>
                <a:latin typeface="Times New Roman" pitchFamily="18" charset="0"/>
                <a:ea typeface="微軟正黑體" pitchFamily="34" charset="-120"/>
                <a:cs typeface="Times New Roman" pitchFamily="18" charset="0"/>
              </a:rPr>
              <a:t>郵局利息：</a:t>
            </a:r>
            <a:r>
              <a:rPr lang="en-US" altLang="zh-TW" sz="4400" dirty="0">
                <a:solidFill>
                  <a:srgbClr val="7030A0"/>
                </a:solidFill>
                <a:latin typeface="Times New Roman" pitchFamily="18" charset="0"/>
                <a:ea typeface="微軟正黑體" pitchFamily="34" charset="-120"/>
                <a:cs typeface="Times New Roman" pitchFamily="18" charset="0"/>
              </a:rPr>
              <a:t>1048</a:t>
            </a:r>
            <a:endParaRPr lang="zh-TW" altLang="zh-TW" sz="4400" dirty="0">
              <a:solidFill>
                <a:srgbClr val="7030A0"/>
              </a:solidFill>
              <a:latin typeface="Times New Roman" pitchFamily="18" charset="0"/>
              <a:ea typeface="微軟正黑體" pitchFamily="34" charset="-120"/>
              <a:cs typeface="Times New Roman" pitchFamily="18" charset="0"/>
            </a:endParaRPr>
          </a:p>
          <a:p>
            <a:r>
              <a:rPr lang="zh-TW" altLang="zh-TW" sz="4400" dirty="0">
                <a:solidFill>
                  <a:srgbClr val="7030A0"/>
                </a:solidFill>
                <a:latin typeface="Times New Roman" pitchFamily="18" charset="0"/>
                <a:ea typeface="微軟正黑體" pitchFamily="34" charset="-120"/>
                <a:cs typeface="Times New Roman" pitchFamily="18" charset="0"/>
              </a:rPr>
              <a:t>支出：</a:t>
            </a:r>
            <a:r>
              <a:rPr lang="en-US" altLang="zh-TW" sz="4400" dirty="0">
                <a:solidFill>
                  <a:srgbClr val="7030A0"/>
                </a:solidFill>
                <a:latin typeface="Times New Roman" pitchFamily="18" charset="0"/>
                <a:ea typeface="微軟正黑體" pitchFamily="34" charset="-120"/>
                <a:cs typeface="Times New Roman" pitchFamily="18" charset="0"/>
              </a:rPr>
              <a:t>81403</a:t>
            </a:r>
            <a:endParaRPr lang="zh-TW" altLang="zh-TW" sz="4400" dirty="0">
              <a:solidFill>
                <a:srgbClr val="7030A0"/>
              </a:solidFill>
              <a:latin typeface="Times New Roman" pitchFamily="18" charset="0"/>
              <a:ea typeface="微軟正黑體" pitchFamily="34" charset="-120"/>
              <a:cs typeface="Times New Roman" pitchFamily="18" charset="0"/>
            </a:endParaRPr>
          </a:p>
          <a:p>
            <a:r>
              <a:rPr lang="en-US" altLang="zh-TW" sz="4400" dirty="0">
                <a:solidFill>
                  <a:srgbClr val="7030A0"/>
                </a:solidFill>
                <a:latin typeface="Times New Roman" pitchFamily="18" charset="0"/>
                <a:ea typeface="微軟正黑體" pitchFamily="34" charset="-120"/>
                <a:cs typeface="Times New Roman" pitchFamily="18" charset="0"/>
              </a:rPr>
              <a:t>102</a:t>
            </a:r>
            <a:r>
              <a:rPr lang="zh-TW" altLang="zh-TW" sz="4400" dirty="0">
                <a:solidFill>
                  <a:srgbClr val="7030A0"/>
                </a:solidFill>
                <a:latin typeface="Times New Roman" pitchFamily="18" charset="0"/>
                <a:ea typeface="微軟正黑體" pitchFamily="34" charset="-120"/>
                <a:cs typeface="Times New Roman" pitchFamily="18" charset="0"/>
              </a:rPr>
              <a:t>學年度帳戶餘額：</a:t>
            </a:r>
            <a:r>
              <a:rPr lang="en-US" altLang="zh-TW" sz="4400" dirty="0">
                <a:solidFill>
                  <a:srgbClr val="7030A0"/>
                </a:solidFill>
                <a:latin typeface="Times New Roman" pitchFamily="18" charset="0"/>
                <a:ea typeface="微軟正黑體" pitchFamily="34" charset="-120"/>
                <a:cs typeface="Times New Roman" pitchFamily="18" charset="0"/>
              </a:rPr>
              <a:t>729361</a:t>
            </a:r>
            <a:endParaRPr lang="zh-TW" altLang="zh-TW" sz="4400" dirty="0">
              <a:solidFill>
                <a:srgbClr val="7030A0"/>
              </a:solidFill>
              <a:latin typeface="Times New Roman" pitchFamily="18" charset="0"/>
              <a:ea typeface="微軟正黑體" pitchFamily="34" charset="-12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73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壁窗">
  <a:themeElements>
    <a:clrScheme name="壁窗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壁窗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壁窗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89</TotalTime>
  <Words>45</Words>
  <Application>Microsoft Office PowerPoint</Application>
  <PresentationFormat>如螢幕大小 (4:3)</PresentationFormat>
  <Paragraphs>13</Paragraphs>
  <Slides>2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3" baseType="lpstr">
      <vt:lpstr>壁窗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萬里仁愛之家-愛的行動</dc:title>
  <dc:creator>User</dc:creator>
  <cp:lastModifiedBy>user</cp:lastModifiedBy>
  <cp:revision>9</cp:revision>
  <dcterms:created xsi:type="dcterms:W3CDTF">2014-07-25T06:37:45Z</dcterms:created>
  <dcterms:modified xsi:type="dcterms:W3CDTF">2014-08-29T05:53:19Z</dcterms:modified>
</cp:coreProperties>
</file>