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282" r:id="rId4"/>
    <p:sldId id="267" r:id="rId5"/>
    <p:sldId id="265" r:id="rId6"/>
  </p:sldIdLst>
  <p:sldSz cx="9144000" cy="6858000" type="screen4x3"/>
  <p:notesSz cx="6784975" cy="9906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0" autoAdjust="0"/>
    <p:restoredTop sz="94660"/>
  </p:normalViewPr>
  <p:slideViewPr>
    <p:cSldViewPr>
      <p:cViewPr varScale="1">
        <p:scale>
          <a:sx n="40" d="100"/>
          <a:sy n="40" d="100"/>
        </p:scale>
        <p:origin x="636" y="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A4A32-72A4-46CD-B23A-36C55F204172}" type="datetimeFigureOut">
              <a:rPr lang="zh-TW" altLang="en-US" smtClean="0"/>
              <a:t>2016/6/29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3D4DB-97AD-4052-89D9-5A44992BD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427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B0782-63F7-4AB1-8E0D-0E2838488D55}" type="datetimeFigureOut">
              <a:rPr lang="zh-TW" altLang="en-US" smtClean="0"/>
              <a:t>2016/6/29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8498" y="4705350"/>
            <a:ext cx="542798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412CC-FC78-4ED3-ABC3-DDB015E8185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564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12CC-FC78-4ED3-ABC3-DDB015E8185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170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12CC-FC78-4ED3-ABC3-DDB015E81857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0570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12CC-FC78-4ED3-ABC3-DDB015E81857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908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1E38EE-B02E-44E1-8B80-73D08C2647BF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D9A5B-E9E5-47EC-AC5B-81C3B4A34C13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27336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60CAE-273D-4A0D-8C36-3062CF39DE2F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39029-BF89-4433-BF34-8667B7679858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211185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EE3082-C563-4627-94F9-F8EB4FCD8F48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A94C-E621-44AB-B76F-2ED065E85BB9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98228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B02BD4-8B5E-4EE7-9765-5553C85C8780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797F7-2E8D-4B26-B635-632FCBE8AA44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326089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DD4146-BE2F-4977-8193-D3C55398A12A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B2A41-6AFF-4E16-A6B4-C52126FD7265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65479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CD24C5-4F13-42B5-9C08-CD3B4E4DEE09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3FCBA-3A61-4211-8C08-F1B5D9202D5F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11270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38F6AE-7F02-4EF3-B660-C1B1BBAB1414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9499E-F92B-405B-946C-0E9D7F9DD55E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246500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1A2A43-7021-4FBC-A097-8DB1F6C61C25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BA63A-6559-4A0D-9CCE-4B62862F99FB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4506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37D952-6C40-46BC-961F-EB710F131BD2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744CA-89F1-45F3-A783-F1AE54A0F7F4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39148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190507-D64D-4436-B9D7-DF2976D3E94D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53BC2-2CF0-4A39-9965-C03B1395E865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72530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84C14A-6889-48BD-A49C-6289BBF1DE49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81AE3-799B-41DD-B539-4C3AFDD3A663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23816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altLang="zh-TW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altLang="zh-TW" smtClean="0"/>
              <a:t>Cliquez pour modifier les styles du texte du masque</a:t>
            </a:r>
          </a:p>
          <a:p>
            <a:pPr lvl="1"/>
            <a:r>
              <a:rPr lang="fr-CA" altLang="zh-TW" smtClean="0"/>
              <a:t>Deuxième niveau</a:t>
            </a:r>
          </a:p>
          <a:p>
            <a:pPr lvl="2"/>
            <a:r>
              <a:rPr lang="fr-CA" altLang="zh-TW" smtClean="0"/>
              <a:t>Troisième niveau</a:t>
            </a:r>
          </a:p>
          <a:p>
            <a:pPr lvl="3"/>
            <a:r>
              <a:rPr lang="fr-CA" altLang="zh-TW" smtClean="0"/>
              <a:t>Quatrième niveau</a:t>
            </a:r>
          </a:p>
          <a:p>
            <a:pPr lvl="4"/>
            <a:r>
              <a:rPr lang="fr-CA" altLang="zh-TW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5E991B7-AE6C-4C69-AE9C-942A1367E83A}" type="datetimeFigureOut">
              <a:rPr lang="fr-FR"/>
              <a:pPr/>
              <a:t>29/06/2016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3F2AC0E-87C2-4C7C-A20B-D301915348D6}" type="slidenum">
              <a:rPr lang="fr-CA" altLang="zh-TW"/>
              <a:pPr/>
              <a:t>‹#›</a:t>
            </a:fld>
            <a:endParaRPr lang="fr-CA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72400" cy="1470025"/>
          </a:xfrm>
        </p:spPr>
        <p:txBody>
          <a:bodyPr/>
          <a:lstStyle/>
          <a:p>
            <a:r>
              <a:rPr lang="zh-TW" altLang="en-US" sz="5400" dirty="0" smtClean="0">
                <a:latin typeface="文鼎板刻ＰＯＰ體E" pitchFamily="82" charset="-120"/>
                <a:ea typeface="文鼎板刻ＰＯＰ體E" pitchFamily="82" charset="-120"/>
              </a:rPr>
              <a:t>圖書館報告</a:t>
            </a:r>
            <a:endParaRPr lang="fr-CA" altLang="zh-TW" sz="5400" dirty="0" smtClean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6156176" y="2371651"/>
            <a:ext cx="248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 smtClean="0">
                <a:latin typeface="文鼎板刻ＰＯＰ體E" pitchFamily="82" charset="-120"/>
                <a:ea typeface="文鼎板刻ＰＯＰ體E" pitchFamily="82" charset="-120"/>
              </a:rPr>
              <a:t>105/06/30</a:t>
            </a:r>
            <a:endParaRPr lang="zh-TW" altLang="en-US" sz="2800" b="1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2"/>
          <p:cNvSpPr txBox="1">
            <a:spLocks/>
          </p:cNvSpPr>
          <p:nvPr/>
        </p:nvSpPr>
        <p:spPr>
          <a:xfrm>
            <a:off x="457200" y="285389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zh-TW" altLang="en-US" dirty="0" smtClean="0">
                <a:latin typeface="文鼎板刻ＰＯＰ體E" pitchFamily="82" charset="-120"/>
                <a:ea typeface="文鼎板刻ＰＯＰ體E" pitchFamily="82" charset="-120"/>
              </a:rPr>
              <a:t>讀者服務組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3" name="內容版面配置區 3"/>
          <p:cNvSpPr txBox="1">
            <a:spLocks/>
          </p:cNvSpPr>
          <p:nvPr/>
        </p:nvSpPr>
        <p:spPr>
          <a:xfrm>
            <a:off x="457200" y="980728"/>
            <a:ext cx="8280920" cy="532859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Font typeface="Arial" pitchFamily="34" charset="0"/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★感謝國中及高一導師協助推動晨讀，也向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Font typeface="Arial" pitchFamily="34" charset="0"/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起早為大家分享好書的同仁們致謝。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Font typeface="Arial" pitchFamily="34" charset="0"/>
              <a:buNone/>
            </a:pP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★感謝協助推動閱讀的同仁們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(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頒發感謝狀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)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1.1041131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梯次全國小論文比賽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陳正昌老師、李政學老師、簡秀萍老師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莊怡君老師、林哲銘老師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2.1050315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梯次閱讀心得比賽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王怡文老師、魯學蓮老師、莊怡君老師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徐鳳英老師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614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2"/>
          <p:cNvSpPr txBox="1">
            <a:spLocks/>
          </p:cNvSpPr>
          <p:nvPr/>
        </p:nvSpPr>
        <p:spPr>
          <a:xfrm>
            <a:off x="457200" y="285389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zh-TW" altLang="en-US" dirty="0" smtClean="0">
                <a:latin typeface="文鼎板刻ＰＯＰ體E" pitchFamily="82" charset="-120"/>
                <a:ea typeface="文鼎板刻ＰＯＰ體E" pitchFamily="82" charset="-120"/>
              </a:rPr>
              <a:t>讀者服務組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3" name="內容版面配置區 3"/>
          <p:cNvSpPr txBox="1">
            <a:spLocks/>
          </p:cNvSpPr>
          <p:nvPr/>
        </p:nvSpPr>
        <p:spPr>
          <a:xfrm>
            <a:off x="457200" y="980728"/>
            <a:ext cx="8280920" cy="532859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3.104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學年度協助學生成立讀書會，進行閱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讀活動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第一學期：黃文財老師、張耕翰老師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          周淑如老師、洪華欣老師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          呂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栢</a:t>
            </a: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嘉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老師、莊怡君老師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第二學期：呂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栢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嘉老師、洪華欣老師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            張耕翰老師、賴伊麗老師</a:t>
            </a:r>
            <a:r>
              <a:rPr lang="en-US" altLang="zh-TW" sz="2400" dirty="0" smtClean="0">
                <a:latin typeface="文鼎粗魏碑" pitchFamily="65" charset="-120"/>
                <a:ea typeface="文鼎粗魏碑" pitchFamily="65" charset="-120"/>
              </a:rPr>
              <a:t>(</a:t>
            </a:r>
            <a:r>
              <a:rPr lang="zh-TW" altLang="en-US" sz="2400" dirty="0" smtClean="0">
                <a:latin typeface="文鼎粗魏碑" pitchFamily="65" charset="-120"/>
                <a:ea typeface="文鼎粗魏碑" pitchFamily="65" charset="-120"/>
              </a:rPr>
              <a:t>日文</a:t>
            </a:r>
            <a:r>
              <a:rPr lang="en-US" altLang="zh-TW" sz="2400" dirty="0" smtClean="0">
                <a:latin typeface="文鼎粗魏碑" pitchFamily="65" charset="-120"/>
                <a:ea typeface="文鼎粗魏碑" pitchFamily="65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149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907704" y="602433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閱讀   滌淨心靈   激發創意  生活靜好</a:t>
            </a:r>
            <a:endParaRPr lang="zh-TW" altLang="en-US" dirty="0">
              <a:latin typeface="文鼎粗魏碑" pitchFamily="65" charset="-120"/>
              <a:ea typeface="文鼎粗魏碑" pitchFamily="65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>
                <a:latin typeface="文鼎板刻ＰＯＰ體E" pitchFamily="82" charset="-120"/>
                <a:ea typeface="文鼎板刻ＰＯＰ體E" pitchFamily="82" charset="-120"/>
              </a:rPr>
              <a:t>採購編目組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11560" y="1196752"/>
            <a:ext cx="8352928" cy="2160240"/>
          </a:xfrm>
        </p:spPr>
        <p:txBody>
          <a:bodyPr/>
          <a:lstStyle/>
          <a:p>
            <a:pPr marL="0" indent="0">
              <a:spcBef>
                <a:spcPts val="4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7/1—7/6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將進行蘭嶼部落體驗活動，期盼活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動順利圓滿，也感謝幾位隨行協助的老師們。★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105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學年度原住民藝能班招生，目前計有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23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為高一學生報到，正進行第四次續招。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" y="3645024"/>
            <a:ext cx="3005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400" dirty="0" smtClean="0">
                <a:latin typeface="文鼎板刻ＰＯＰ體E" pitchFamily="82" charset="-120"/>
                <a:ea typeface="文鼎板刻ＰＯＰ體E" pitchFamily="82" charset="-120"/>
                <a:cs typeface="+mj-cs"/>
              </a:rPr>
              <a:t>資訊媒體組</a:t>
            </a:r>
            <a:endParaRPr lang="zh-TW" altLang="en-US" sz="4400" dirty="0">
              <a:latin typeface="文鼎板刻ＰＯＰ體E" pitchFamily="82" charset="-120"/>
              <a:ea typeface="文鼎板刻ＰＯＰ體E" pitchFamily="82" charset="-120"/>
              <a:cs typeface="+mj-cs"/>
            </a:endParaRPr>
          </a:p>
        </p:txBody>
      </p:sp>
      <p:sp>
        <p:nvSpPr>
          <p:cNvPr id="7" name="內容版面配置區 3"/>
          <p:cNvSpPr txBox="1">
            <a:spLocks/>
          </p:cNvSpPr>
          <p:nvPr/>
        </p:nvSpPr>
        <p:spPr bwMode="auto">
          <a:xfrm>
            <a:off x="611560" y="4414465"/>
            <a:ext cx="835292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itchFamily="34" charset="0"/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ftp:163.20.181.18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網路硬碟將停止服務，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400"/>
              </a:spcBef>
              <a:buFont typeface="Arial" pitchFamily="34" charset="0"/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請老師們盡快備份網路硬碟上的資料。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57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907704" y="602433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閱讀   滌淨心靈   激發創意  生活靜好</a:t>
            </a:r>
            <a:endParaRPr lang="zh-TW" altLang="en-US" dirty="0">
              <a:latin typeface="文鼎粗魏碑" pitchFamily="65" charset="-120"/>
              <a:ea typeface="文鼎粗魏碑" pitchFamily="65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>
                <a:latin typeface="文鼎板刻ＰＯＰ體E" pitchFamily="82" charset="-120"/>
                <a:ea typeface="文鼎板刻ＰＯＰ體E" pitchFamily="82" charset="-120"/>
              </a:rPr>
              <a:t>邀請大家一起讀好書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5688632" cy="4266474"/>
          </a:xfrm>
        </p:spPr>
      </p:pic>
    </p:spTree>
    <p:extLst>
      <p:ext uri="{BB962C8B-B14F-4D97-AF65-F5344CB8AC3E}">
        <p14:creationId xmlns:p14="http://schemas.microsoft.com/office/powerpoint/2010/main" val="8214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9">
  <a:themeElements>
    <a:clrScheme name="Office">
      <a:dk1>
        <a:sysClr val="windowText" lastClr="000000"/>
      </a:dk1>
      <a:lt1>
        <a:sysClr val="window" lastClr="F2F2F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2F2F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2F2F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149</Template>
  <TotalTime>582</TotalTime>
  <Words>255</Words>
  <Application>Microsoft Office PowerPoint</Application>
  <PresentationFormat>如螢幕大小 (4:3)</PresentationFormat>
  <Paragraphs>37</Paragraphs>
  <Slides>5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2" baseType="lpstr">
      <vt:lpstr>文鼎板刻ＰＯＰ體E</vt:lpstr>
      <vt:lpstr>文鼎粗魏碑</vt:lpstr>
      <vt:lpstr>新細明體</vt:lpstr>
      <vt:lpstr>標楷體</vt:lpstr>
      <vt:lpstr>Arial</vt:lpstr>
      <vt:lpstr>Calibri</vt:lpstr>
      <vt:lpstr>149</vt:lpstr>
      <vt:lpstr>圖書館報告</vt:lpstr>
      <vt:lpstr>PowerPoint 簡報</vt:lpstr>
      <vt:lpstr>PowerPoint 簡報</vt:lpstr>
      <vt:lpstr>採購編目組</vt:lpstr>
      <vt:lpstr>邀請大家一起讀好書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行政會報-圖書館</dc:title>
  <dc:creator>圖書館主任</dc:creator>
  <cp:lastModifiedBy>admin</cp:lastModifiedBy>
  <cp:revision>44</cp:revision>
  <cp:lastPrinted>2016-06-28T07:05:14Z</cp:lastPrinted>
  <dcterms:created xsi:type="dcterms:W3CDTF">2015-02-06T07:37:07Z</dcterms:created>
  <dcterms:modified xsi:type="dcterms:W3CDTF">2016-06-29T01:43:28Z</dcterms:modified>
</cp:coreProperties>
</file>