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3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96F9A6-5F56-47FB-9E21-AE1E4034219D}" type="datetimeFigureOut">
              <a:rPr lang="zh-TW" altLang="en-US" smtClean="0"/>
              <a:t>2014/2/5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8230A2-DE42-4517-9FB8-2B6682C84E2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723818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8230A2-DE42-4517-9FB8-2B6682C84E2F}" type="slidenum">
              <a:rPr lang="zh-TW" altLang="en-US" smtClean="0"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357948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8230A2-DE42-4517-9FB8-2B6682C84E2F}" type="slidenum">
              <a:rPr lang="zh-TW" altLang="en-US" smtClean="0"/>
              <a:t>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29062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8230A2-DE42-4517-9FB8-2B6682C84E2F}" type="slidenum">
              <a:rPr lang="zh-TW" altLang="en-US" smtClean="0"/>
              <a:t>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325374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接點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標題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9" name="副標題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TW" altLang="en-US" smtClean="0"/>
              <a:t>按一下以編輯母片副標題樣式</a:t>
            </a:r>
            <a:endParaRPr kumimoji="0" lang="en-US"/>
          </a:p>
        </p:txBody>
      </p:sp>
      <p:sp>
        <p:nvSpPr>
          <p:cNvPr id="16" name="日期版面配置區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B0925-3054-498C-857C-ADCAE7AEF7BB}" type="datetimeFigureOut">
              <a:rPr lang="zh-TW" altLang="en-US" smtClean="0"/>
              <a:t>2014/2/5</a:t>
            </a:fld>
            <a:endParaRPr lang="zh-TW" altLang="en-US"/>
          </a:p>
        </p:txBody>
      </p:sp>
      <p:sp>
        <p:nvSpPr>
          <p:cNvPr id="2" name="頁尾版面配置區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15" name="投影片編號版面配置區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6F741D1-4CFE-40DF-91EB-CA7F1FC4B1C0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B0925-3054-498C-857C-ADCAE7AEF7BB}" type="datetimeFigureOut">
              <a:rPr lang="zh-TW" altLang="en-US" smtClean="0"/>
              <a:t>2014/2/5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741D1-4CFE-40DF-91EB-CA7F1FC4B1C0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B0925-3054-498C-857C-ADCAE7AEF7BB}" type="datetimeFigureOut">
              <a:rPr lang="zh-TW" altLang="en-US" smtClean="0"/>
              <a:t>2014/2/5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741D1-4CFE-40DF-91EB-CA7F1FC4B1C0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標題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27" name="內容版面配置區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25" name="日期版面配置區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B0925-3054-498C-857C-ADCAE7AEF7BB}" type="datetimeFigureOut">
              <a:rPr lang="zh-TW" altLang="en-US" smtClean="0"/>
              <a:t>2014/2/5</a:t>
            </a:fld>
            <a:endParaRPr lang="zh-TW" altLang="en-US"/>
          </a:p>
        </p:txBody>
      </p:sp>
      <p:sp>
        <p:nvSpPr>
          <p:cNvPr id="19" name="頁尾版面配置區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zh-TW" altLang="en-US"/>
          </a:p>
        </p:txBody>
      </p:sp>
      <p:sp>
        <p:nvSpPr>
          <p:cNvPr id="16" name="投影片編號版面配置區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6F741D1-4CFE-40DF-91EB-CA7F1FC4B1C0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章節標題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接點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文字版面配置區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19" name="日期版面配置區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B0925-3054-498C-857C-ADCAE7AEF7BB}" type="datetimeFigureOut">
              <a:rPr lang="zh-TW" altLang="en-US" smtClean="0"/>
              <a:t>2014/2/5</a:t>
            </a:fld>
            <a:endParaRPr lang="zh-TW" altLang="en-US"/>
          </a:p>
        </p:txBody>
      </p:sp>
      <p:sp>
        <p:nvSpPr>
          <p:cNvPr id="11" name="頁尾版面配置區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16" name="投影片編號版面配置區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741D1-4CFE-40DF-91EB-CA7F1FC4B1C0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8" name="標題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標題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14" name="內容版面配置區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13" name="內容版面配置區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21" name="日期版面配置區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B0925-3054-498C-857C-ADCAE7AEF7BB}" type="datetimeFigureOut">
              <a:rPr lang="zh-TW" altLang="en-US" smtClean="0"/>
              <a:t>2014/2/5</a:t>
            </a:fld>
            <a:endParaRPr lang="zh-TW" altLang="en-US"/>
          </a:p>
        </p:txBody>
      </p:sp>
      <p:sp>
        <p:nvSpPr>
          <p:cNvPr id="10" name="頁尾版面配置區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1" name="投影片編號版面配置區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741D1-4CFE-40DF-91EB-CA7F1FC4B1C0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標題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13" name="文字版面配置區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25" name="文字版面配置區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28" name="內容版面配置區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10" name="日期版面配置區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B0925-3054-498C-857C-ADCAE7AEF7BB}" type="datetimeFigureOut">
              <a:rPr lang="zh-TW" altLang="en-US" smtClean="0"/>
              <a:t>2014/2/5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16F741D1-4CFE-40DF-91EB-CA7F1FC4B1C0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11" name="直線接點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標題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12" name="日期版面配置區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B0925-3054-498C-857C-ADCAE7AEF7BB}" type="datetimeFigureOut">
              <a:rPr lang="zh-TW" altLang="en-US" smtClean="0"/>
              <a:t>2014/2/5</a:t>
            </a:fld>
            <a:endParaRPr lang="zh-TW" altLang="en-US"/>
          </a:p>
        </p:txBody>
      </p:sp>
      <p:sp>
        <p:nvSpPr>
          <p:cNvPr id="21" name="頁尾版面配置區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741D1-4CFE-40DF-91EB-CA7F1FC4B1C0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B0925-3054-498C-857C-ADCAE7AEF7BB}" type="datetimeFigureOut">
              <a:rPr lang="zh-TW" altLang="en-US" smtClean="0"/>
              <a:t>2014/2/5</a:t>
            </a:fld>
            <a:endParaRPr lang="zh-TW" altLang="en-US"/>
          </a:p>
        </p:txBody>
      </p:sp>
      <p:sp>
        <p:nvSpPr>
          <p:cNvPr id="24" name="頁尾版面配置區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741D1-4CFE-40DF-91EB-CA7F1FC4B1C0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線接點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標題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26" name="文字版面配置區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14" name="內容版面配置區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25" name="日期版面配置區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B0925-3054-498C-857C-ADCAE7AEF7BB}" type="datetimeFigureOut">
              <a:rPr lang="zh-TW" altLang="en-US" smtClean="0"/>
              <a:t>2014/2/5</a:t>
            </a:fld>
            <a:endParaRPr lang="zh-TW" altLang="en-US"/>
          </a:p>
        </p:txBody>
      </p:sp>
      <p:sp>
        <p:nvSpPr>
          <p:cNvPr id="29" name="頁尾版面配置區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741D1-4CFE-40DF-91EB-CA7F1FC4B1C0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圖片版面配置區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TW" altLang="en-US" smtClean="0"/>
              <a:t>按一下圖示以新增圖片</a:t>
            </a:r>
            <a:endParaRPr kumimoji="0" lang="en-US" dirty="0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B0925-3054-498C-857C-ADCAE7AEF7BB}" type="datetimeFigureOut">
              <a:rPr lang="zh-TW" altLang="en-US" smtClean="0"/>
              <a:t>2014/2/5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1" name="投影片編號版面配置區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741D1-4CFE-40DF-91EB-CA7F1FC4B1C0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17" name="標題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26" name="文字版面配置區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接點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文字版面配置區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  <a:p>
            <a:pPr lvl="1" eaLnBrk="1" latinLnBrk="0" hangingPunct="1"/>
            <a:r>
              <a:rPr kumimoji="0" lang="zh-TW" altLang="en-US" smtClean="0"/>
              <a:t>第二層</a:t>
            </a:r>
          </a:p>
          <a:p>
            <a:pPr lvl="2" eaLnBrk="1" latinLnBrk="0" hangingPunct="1"/>
            <a:r>
              <a:rPr kumimoji="0" lang="zh-TW" altLang="en-US" smtClean="0"/>
              <a:t>第三層</a:t>
            </a:r>
          </a:p>
          <a:p>
            <a:pPr lvl="3" eaLnBrk="1" latinLnBrk="0" hangingPunct="1"/>
            <a:r>
              <a:rPr kumimoji="0" lang="zh-TW" altLang="en-US" smtClean="0"/>
              <a:t>第四層</a:t>
            </a:r>
          </a:p>
          <a:p>
            <a:pPr lvl="4" eaLnBrk="1" latinLnBrk="0" hangingPunct="1"/>
            <a:r>
              <a:rPr kumimoji="0" lang="zh-TW" altLang="en-US" smtClean="0"/>
              <a:t>第五層</a:t>
            </a:r>
            <a:endParaRPr kumimoji="0" lang="en-US"/>
          </a:p>
        </p:txBody>
      </p:sp>
      <p:sp>
        <p:nvSpPr>
          <p:cNvPr id="11" name="日期版面配置區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6CB0925-3054-498C-857C-ADCAE7AEF7BB}" type="datetimeFigureOut">
              <a:rPr lang="zh-TW" altLang="en-US" smtClean="0"/>
              <a:t>2014/2/5</a:t>
            </a:fld>
            <a:endParaRPr lang="zh-TW" altLang="en-US"/>
          </a:p>
        </p:txBody>
      </p:sp>
      <p:sp>
        <p:nvSpPr>
          <p:cNvPr id="28" name="頁尾版面配置區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6F741D1-4CFE-40DF-91EB-CA7F1FC4B1C0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10" name="標題版面配置區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9" name="直線接點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直線接點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79512" y="2130425"/>
            <a:ext cx="8278688" cy="1470025"/>
          </a:xfrm>
        </p:spPr>
        <p:txBody>
          <a:bodyPr>
            <a:noAutofit/>
          </a:bodyPr>
          <a:lstStyle/>
          <a:p>
            <a:r>
              <a:rPr lang="en-US" altLang="zh-TW" sz="5400" dirty="0" smtClean="0"/>
              <a:t>102</a:t>
            </a:r>
            <a:r>
              <a:rPr lang="zh-TW" altLang="en-US" sz="5400" dirty="0" smtClean="0"/>
              <a:t>學年度第</a:t>
            </a:r>
            <a:r>
              <a:rPr lang="en-US" altLang="zh-TW" sz="5400" dirty="0" smtClean="0"/>
              <a:t>1</a:t>
            </a:r>
            <a:r>
              <a:rPr lang="zh-TW" altLang="en-US" sz="5400" dirty="0" smtClean="0"/>
              <a:t>學期</a:t>
            </a:r>
            <a:r>
              <a:rPr lang="en-US" altLang="zh-TW" sz="5400" dirty="0" smtClean="0"/>
              <a:t/>
            </a:r>
            <a:br>
              <a:rPr lang="en-US" altLang="zh-TW" sz="5400" dirty="0" smtClean="0"/>
            </a:br>
            <a:r>
              <a:rPr lang="zh-TW" altLang="en-US" sz="5400" dirty="0" smtClean="0"/>
              <a:t>期末校務會議</a:t>
            </a:r>
            <a:endParaRPr lang="zh-TW" altLang="en-US" sz="5400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TW" altLang="en-US" dirty="0" smtClean="0"/>
              <a:t>輔導處報告</a:t>
            </a:r>
            <a:endParaRPr lang="en-US" altLang="zh-TW" dirty="0" smtClean="0"/>
          </a:p>
          <a:p>
            <a:r>
              <a:rPr lang="en-US" altLang="zh-TW" dirty="0" smtClean="0"/>
              <a:t>103/1/20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5255489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title"/>
          </p:nvPr>
        </p:nvSpPr>
        <p:spPr>
          <a:xfrm>
            <a:off x="467544" y="2924944"/>
            <a:ext cx="8229600" cy="1143000"/>
          </a:xfrm>
        </p:spPr>
        <p:txBody>
          <a:bodyPr>
            <a:noAutofit/>
          </a:bodyPr>
          <a:lstStyle/>
          <a:p>
            <a:r>
              <a:rPr lang="zh-TW" altLang="en-US" sz="6000" dirty="0" smtClean="0"/>
              <a:t>感謝大家這學期的</a:t>
            </a:r>
            <a:r>
              <a:rPr lang="en-US" altLang="zh-TW" sz="6000" dirty="0" smtClean="0"/>
              <a:t/>
            </a:r>
            <a:br>
              <a:rPr lang="en-US" altLang="zh-TW" sz="6000" dirty="0" smtClean="0"/>
            </a:br>
            <a:r>
              <a:rPr lang="en-US" altLang="zh-TW" sz="6000" dirty="0"/>
              <a:t> </a:t>
            </a:r>
            <a:r>
              <a:rPr lang="en-US" altLang="zh-TW" sz="6000" dirty="0" smtClean="0"/>
              <a:t>       </a:t>
            </a:r>
            <a:r>
              <a:rPr lang="zh-TW" altLang="en-US" sz="6000" dirty="0" smtClean="0"/>
              <a:t>配合與協助</a:t>
            </a:r>
            <a:endParaRPr lang="zh-TW" altLang="en-US" sz="6000" dirty="0"/>
          </a:p>
        </p:txBody>
      </p:sp>
    </p:spTree>
    <p:extLst>
      <p:ext uri="{BB962C8B-B14F-4D97-AF65-F5344CB8AC3E}">
        <p14:creationId xmlns:p14="http://schemas.microsoft.com/office/powerpoint/2010/main" val="41620784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23528" y="3212976"/>
            <a:ext cx="8229600" cy="1143000"/>
          </a:xfrm>
        </p:spPr>
        <p:txBody>
          <a:bodyPr>
            <a:noAutofit/>
          </a:bodyPr>
          <a:lstStyle/>
          <a:p>
            <a:r>
              <a:rPr lang="zh-TW" altLang="en-US" sz="6000" dirty="0" smtClean="0"/>
              <a:t>祝大家新年快樂</a:t>
            </a:r>
            <a:r>
              <a:rPr lang="en-US" altLang="zh-TW" sz="6000" dirty="0" smtClean="0"/>
              <a:t/>
            </a:r>
            <a:br>
              <a:rPr lang="en-US" altLang="zh-TW" sz="6000" dirty="0" smtClean="0"/>
            </a:br>
            <a:r>
              <a:rPr lang="en-US" altLang="zh-TW" sz="6000" dirty="0" smtClean="0"/>
              <a:t>            </a:t>
            </a:r>
            <a:r>
              <a:rPr lang="zh-TW" altLang="en-US" sz="6000" dirty="0" smtClean="0"/>
              <a:t>事事如意</a:t>
            </a:r>
            <a:endParaRPr lang="zh-TW" altLang="en-US" sz="6000" dirty="0"/>
          </a:p>
        </p:txBody>
      </p:sp>
    </p:spTree>
    <p:extLst>
      <p:ext uri="{BB962C8B-B14F-4D97-AF65-F5344CB8AC3E}">
        <p14:creationId xmlns:p14="http://schemas.microsoft.com/office/powerpoint/2010/main" val="393273162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旅程">
  <a:themeElements>
    <a:clrScheme name="旅程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旅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旅程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</TotalTime>
  <Words>20</Words>
  <Application>Microsoft Office PowerPoint</Application>
  <PresentationFormat>如螢幕大小 (4:3)</PresentationFormat>
  <Paragraphs>8</Paragraphs>
  <Slides>3</Slides>
  <Notes>3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3</vt:i4>
      </vt:variant>
    </vt:vector>
  </HeadingPairs>
  <TitlesOfParts>
    <vt:vector size="4" baseType="lpstr">
      <vt:lpstr>旅程</vt:lpstr>
      <vt:lpstr>102學年度第1學期 期末校務會議</vt:lpstr>
      <vt:lpstr>感謝大家這學期的         配合與協助</vt:lpstr>
      <vt:lpstr>祝大家新年快樂             事事如意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102學年度第1學期期末校務會議</dc:title>
  <dc:creator>ac8635</dc:creator>
  <cp:lastModifiedBy>User</cp:lastModifiedBy>
  <cp:revision>3</cp:revision>
  <dcterms:created xsi:type="dcterms:W3CDTF">2014-01-17T04:11:11Z</dcterms:created>
  <dcterms:modified xsi:type="dcterms:W3CDTF">2014-02-05T05:49:35Z</dcterms:modified>
</cp:coreProperties>
</file>