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ppt/theme/themeOverride17.xml" ContentType="application/vnd.openxmlformats-officedocument.themeOverride+xml"/>
  <Override PartName="/ppt/theme/themeOverride18.xml" ContentType="application/vnd.openxmlformats-officedocument.themeOverride+xml"/>
  <Override PartName="/ppt/theme/themeOverride19.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61" r:id="rId3"/>
    <p:sldId id="262" r:id="rId4"/>
    <p:sldId id="263" r:id="rId5"/>
    <p:sldId id="264" r:id="rId6"/>
    <p:sldId id="265" r:id="rId7"/>
    <p:sldId id="268" r:id="rId8"/>
    <p:sldId id="266" r:id="rId9"/>
    <p:sldId id="269" r:id="rId10"/>
    <p:sldId id="270" r:id="rId11"/>
    <p:sldId id="271" r:id="rId12"/>
    <p:sldId id="272" r:id="rId13"/>
    <p:sldId id="273" r:id="rId14"/>
    <p:sldId id="274" r:id="rId15"/>
    <p:sldId id="275" r:id="rId16"/>
    <p:sldId id="276" r:id="rId17"/>
    <p:sldId id="277" r:id="rId18"/>
    <p:sldId id="278" r:id="rId19"/>
    <p:sldId id="279" r:id="rId20"/>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84" y="10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lvl1pPr>
              <a:defRPr/>
            </a:lvl1pPr>
          </a:lstStyle>
          <a:p>
            <a:fld id="{7D8795F8-93AB-4103-BC0E-C4D8A0C32E52}" type="datetimeFigureOut">
              <a:rPr lang="fr-FR" altLang="zh-TW"/>
              <a:pPr/>
              <a:t>29/08/2014</a:t>
            </a:fld>
            <a:endParaRPr lang="fr-FR" altLang="zh-TW"/>
          </a:p>
        </p:txBody>
      </p:sp>
      <p:sp>
        <p:nvSpPr>
          <p:cNvPr id="5" name="Espace réservé du pied de page 4"/>
          <p:cNvSpPr>
            <a:spLocks noGrp="1"/>
          </p:cNvSpPr>
          <p:nvPr>
            <p:ph type="ftr" sz="quarter" idx="11"/>
          </p:nvPr>
        </p:nvSpPr>
        <p:spPr/>
        <p:txBody>
          <a:bodyPr/>
          <a:lstStyle>
            <a:lvl1pPr>
              <a:defRPr/>
            </a:lvl1pPr>
          </a:lstStyle>
          <a:p>
            <a:endParaRPr lang="zh-TW" altLang="zh-TW"/>
          </a:p>
        </p:txBody>
      </p:sp>
      <p:sp>
        <p:nvSpPr>
          <p:cNvPr id="6" name="Espace réservé du numéro de diapositive 5"/>
          <p:cNvSpPr>
            <a:spLocks noGrp="1"/>
          </p:cNvSpPr>
          <p:nvPr>
            <p:ph type="sldNum" sz="quarter" idx="12"/>
          </p:nvPr>
        </p:nvSpPr>
        <p:spPr/>
        <p:txBody>
          <a:bodyPr/>
          <a:lstStyle>
            <a:lvl1pPr>
              <a:defRPr/>
            </a:lvl1pPr>
          </a:lstStyle>
          <a:p>
            <a:fld id="{26D55D27-C710-44FC-85D0-B8578CE26345}" type="slidenum">
              <a:rPr lang="fr-FR" altLang="zh-TW"/>
              <a:pPr/>
              <a:t>‹#›</a:t>
            </a:fld>
            <a:endParaRPr lang="fr-FR" altLang="zh-TW"/>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fld id="{CE185F02-7293-4484-A96E-BB7B2ED48554}" type="datetimeFigureOut">
              <a:rPr lang="fr-FR" altLang="zh-TW"/>
              <a:pPr/>
              <a:t>29/08/2014</a:t>
            </a:fld>
            <a:endParaRPr lang="fr-FR" altLang="zh-TW"/>
          </a:p>
        </p:txBody>
      </p:sp>
      <p:sp>
        <p:nvSpPr>
          <p:cNvPr id="5" name="Espace réservé du pied de page 4"/>
          <p:cNvSpPr>
            <a:spLocks noGrp="1"/>
          </p:cNvSpPr>
          <p:nvPr>
            <p:ph type="ftr" sz="quarter" idx="11"/>
          </p:nvPr>
        </p:nvSpPr>
        <p:spPr/>
        <p:txBody>
          <a:bodyPr/>
          <a:lstStyle>
            <a:lvl1pPr>
              <a:defRPr/>
            </a:lvl1pPr>
          </a:lstStyle>
          <a:p>
            <a:endParaRPr lang="zh-TW" altLang="zh-TW"/>
          </a:p>
        </p:txBody>
      </p:sp>
      <p:sp>
        <p:nvSpPr>
          <p:cNvPr id="6" name="Espace réservé du numéro de diapositive 5"/>
          <p:cNvSpPr>
            <a:spLocks noGrp="1"/>
          </p:cNvSpPr>
          <p:nvPr>
            <p:ph type="sldNum" sz="quarter" idx="12"/>
          </p:nvPr>
        </p:nvSpPr>
        <p:spPr/>
        <p:txBody>
          <a:bodyPr/>
          <a:lstStyle>
            <a:lvl1pPr>
              <a:defRPr/>
            </a:lvl1pPr>
          </a:lstStyle>
          <a:p>
            <a:fld id="{DA312BCB-C070-4646-968E-757D47AA1558}" type="slidenum">
              <a:rPr lang="fr-FR" altLang="zh-TW"/>
              <a:pPr/>
              <a:t>‹#›</a:t>
            </a:fld>
            <a:endParaRPr lang="fr-FR" altLang="zh-TW"/>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fld id="{018809D1-56F9-4A3C-A381-8C0B5AEF1361}" type="datetimeFigureOut">
              <a:rPr lang="fr-FR" altLang="zh-TW"/>
              <a:pPr/>
              <a:t>29/08/2014</a:t>
            </a:fld>
            <a:endParaRPr lang="fr-FR" altLang="zh-TW"/>
          </a:p>
        </p:txBody>
      </p:sp>
      <p:sp>
        <p:nvSpPr>
          <p:cNvPr id="5" name="Espace réservé du pied de page 4"/>
          <p:cNvSpPr>
            <a:spLocks noGrp="1"/>
          </p:cNvSpPr>
          <p:nvPr>
            <p:ph type="ftr" sz="quarter" idx="11"/>
          </p:nvPr>
        </p:nvSpPr>
        <p:spPr/>
        <p:txBody>
          <a:bodyPr/>
          <a:lstStyle>
            <a:lvl1pPr>
              <a:defRPr/>
            </a:lvl1pPr>
          </a:lstStyle>
          <a:p>
            <a:endParaRPr lang="zh-TW" altLang="zh-TW"/>
          </a:p>
        </p:txBody>
      </p:sp>
      <p:sp>
        <p:nvSpPr>
          <p:cNvPr id="6" name="Espace réservé du numéro de diapositive 5"/>
          <p:cNvSpPr>
            <a:spLocks noGrp="1"/>
          </p:cNvSpPr>
          <p:nvPr>
            <p:ph type="sldNum" sz="quarter" idx="12"/>
          </p:nvPr>
        </p:nvSpPr>
        <p:spPr/>
        <p:txBody>
          <a:bodyPr/>
          <a:lstStyle>
            <a:lvl1pPr>
              <a:defRPr/>
            </a:lvl1pPr>
          </a:lstStyle>
          <a:p>
            <a:fld id="{4BB81E3A-3FC2-4FDD-B77E-3C8D576B5C91}" type="slidenum">
              <a:rPr lang="fr-FR" altLang="zh-TW"/>
              <a:pPr/>
              <a:t>‹#›</a:t>
            </a:fld>
            <a:endParaRPr lang="fr-FR" altLang="zh-TW"/>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lvl1pPr>
              <a:defRPr/>
            </a:lvl1pPr>
          </a:lstStyle>
          <a:p>
            <a:fld id="{FB458E31-D2DA-409E-85AA-A57EE04AE983}" type="datetimeFigureOut">
              <a:rPr lang="fr-FR" altLang="zh-TW"/>
              <a:pPr/>
              <a:t>29/08/2014</a:t>
            </a:fld>
            <a:endParaRPr lang="fr-FR" altLang="zh-TW"/>
          </a:p>
        </p:txBody>
      </p:sp>
      <p:sp>
        <p:nvSpPr>
          <p:cNvPr id="5" name="Espace réservé du pied de page 4"/>
          <p:cNvSpPr>
            <a:spLocks noGrp="1"/>
          </p:cNvSpPr>
          <p:nvPr>
            <p:ph type="ftr" sz="quarter" idx="11"/>
          </p:nvPr>
        </p:nvSpPr>
        <p:spPr/>
        <p:txBody>
          <a:bodyPr/>
          <a:lstStyle>
            <a:lvl1pPr>
              <a:defRPr/>
            </a:lvl1pPr>
          </a:lstStyle>
          <a:p>
            <a:endParaRPr lang="zh-TW" altLang="zh-TW"/>
          </a:p>
        </p:txBody>
      </p:sp>
      <p:sp>
        <p:nvSpPr>
          <p:cNvPr id="6" name="Espace réservé du numéro de diapositive 5"/>
          <p:cNvSpPr>
            <a:spLocks noGrp="1"/>
          </p:cNvSpPr>
          <p:nvPr>
            <p:ph type="sldNum" sz="quarter" idx="12"/>
          </p:nvPr>
        </p:nvSpPr>
        <p:spPr/>
        <p:txBody>
          <a:bodyPr/>
          <a:lstStyle>
            <a:lvl1pPr>
              <a:defRPr/>
            </a:lvl1pPr>
          </a:lstStyle>
          <a:p>
            <a:fld id="{0DABF1E4-E132-4060-8E75-9D7144A2B8E6}" type="slidenum">
              <a:rPr lang="fr-FR" altLang="zh-TW"/>
              <a:pPr/>
              <a:t>‹#›</a:t>
            </a:fld>
            <a:endParaRPr lang="fr-FR" altLang="zh-TW"/>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lvl1pPr>
              <a:defRPr/>
            </a:lvl1pPr>
          </a:lstStyle>
          <a:p>
            <a:fld id="{3CBCDB8A-7CB9-4461-9FE9-729FDB6CA75A}" type="datetimeFigureOut">
              <a:rPr lang="fr-FR" altLang="zh-TW"/>
              <a:pPr/>
              <a:t>29/08/2014</a:t>
            </a:fld>
            <a:endParaRPr lang="fr-FR" altLang="zh-TW"/>
          </a:p>
        </p:txBody>
      </p:sp>
      <p:sp>
        <p:nvSpPr>
          <p:cNvPr id="5" name="Espace réservé du pied de page 4"/>
          <p:cNvSpPr>
            <a:spLocks noGrp="1"/>
          </p:cNvSpPr>
          <p:nvPr>
            <p:ph type="ftr" sz="quarter" idx="11"/>
          </p:nvPr>
        </p:nvSpPr>
        <p:spPr/>
        <p:txBody>
          <a:bodyPr/>
          <a:lstStyle>
            <a:lvl1pPr>
              <a:defRPr/>
            </a:lvl1pPr>
          </a:lstStyle>
          <a:p>
            <a:endParaRPr lang="zh-TW" altLang="zh-TW"/>
          </a:p>
        </p:txBody>
      </p:sp>
      <p:sp>
        <p:nvSpPr>
          <p:cNvPr id="6" name="Espace réservé du numéro de diapositive 5"/>
          <p:cNvSpPr>
            <a:spLocks noGrp="1"/>
          </p:cNvSpPr>
          <p:nvPr>
            <p:ph type="sldNum" sz="quarter" idx="12"/>
          </p:nvPr>
        </p:nvSpPr>
        <p:spPr/>
        <p:txBody>
          <a:bodyPr/>
          <a:lstStyle>
            <a:lvl1pPr>
              <a:defRPr/>
            </a:lvl1pPr>
          </a:lstStyle>
          <a:p>
            <a:fld id="{7BF1459A-2EEC-4DAE-82F0-13BB3CDCAE3B}" type="slidenum">
              <a:rPr lang="fr-FR" altLang="zh-TW"/>
              <a:pPr/>
              <a:t>‹#›</a:t>
            </a:fld>
            <a:endParaRPr lang="fr-FR" altLang="zh-TW"/>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3"/>
          <p:cNvSpPr>
            <a:spLocks noGrp="1"/>
          </p:cNvSpPr>
          <p:nvPr>
            <p:ph type="dt" sz="half" idx="10"/>
          </p:nvPr>
        </p:nvSpPr>
        <p:spPr/>
        <p:txBody>
          <a:bodyPr/>
          <a:lstStyle>
            <a:lvl1pPr>
              <a:defRPr/>
            </a:lvl1pPr>
          </a:lstStyle>
          <a:p>
            <a:fld id="{2BC0CBCF-598F-4869-BDC2-E2543E25769D}" type="datetimeFigureOut">
              <a:rPr lang="fr-FR" altLang="zh-TW"/>
              <a:pPr/>
              <a:t>29/08/2014</a:t>
            </a:fld>
            <a:endParaRPr lang="fr-FR" altLang="zh-TW"/>
          </a:p>
        </p:txBody>
      </p:sp>
      <p:sp>
        <p:nvSpPr>
          <p:cNvPr id="6" name="Espace réservé du pied de page 4"/>
          <p:cNvSpPr>
            <a:spLocks noGrp="1"/>
          </p:cNvSpPr>
          <p:nvPr>
            <p:ph type="ftr" sz="quarter" idx="11"/>
          </p:nvPr>
        </p:nvSpPr>
        <p:spPr/>
        <p:txBody>
          <a:bodyPr/>
          <a:lstStyle>
            <a:lvl1pPr>
              <a:defRPr/>
            </a:lvl1pPr>
          </a:lstStyle>
          <a:p>
            <a:endParaRPr lang="zh-TW" altLang="zh-TW"/>
          </a:p>
        </p:txBody>
      </p:sp>
      <p:sp>
        <p:nvSpPr>
          <p:cNvPr id="7" name="Espace réservé du numéro de diapositive 5"/>
          <p:cNvSpPr>
            <a:spLocks noGrp="1"/>
          </p:cNvSpPr>
          <p:nvPr>
            <p:ph type="sldNum" sz="quarter" idx="12"/>
          </p:nvPr>
        </p:nvSpPr>
        <p:spPr/>
        <p:txBody>
          <a:bodyPr/>
          <a:lstStyle>
            <a:lvl1pPr>
              <a:defRPr/>
            </a:lvl1pPr>
          </a:lstStyle>
          <a:p>
            <a:fld id="{47642FC1-40D7-4A08-9E6F-35643CF03EA0}" type="slidenum">
              <a:rPr lang="fr-FR" altLang="zh-TW"/>
              <a:pPr/>
              <a:t>‹#›</a:t>
            </a:fld>
            <a:endParaRPr lang="fr-FR" altLang="zh-TW"/>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3"/>
          <p:cNvSpPr>
            <a:spLocks noGrp="1"/>
          </p:cNvSpPr>
          <p:nvPr>
            <p:ph type="dt" sz="half" idx="10"/>
          </p:nvPr>
        </p:nvSpPr>
        <p:spPr/>
        <p:txBody>
          <a:bodyPr/>
          <a:lstStyle>
            <a:lvl1pPr>
              <a:defRPr/>
            </a:lvl1pPr>
          </a:lstStyle>
          <a:p>
            <a:fld id="{5CC81AF2-DBA3-485A-985C-C3E392B35CA4}" type="datetimeFigureOut">
              <a:rPr lang="fr-FR" altLang="zh-TW"/>
              <a:pPr/>
              <a:t>29/08/2014</a:t>
            </a:fld>
            <a:endParaRPr lang="fr-FR" altLang="zh-TW"/>
          </a:p>
        </p:txBody>
      </p:sp>
      <p:sp>
        <p:nvSpPr>
          <p:cNvPr id="8" name="Espace réservé du pied de page 4"/>
          <p:cNvSpPr>
            <a:spLocks noGrp="1"/>
          </p:cNvSpPr>
          <p:nvPr>
            <p:ph type="ftr" sz="quarter" idx="11"/>
          </p:nvPr>
        </p:nvSpPr>
        <p:spPr/>
        <p:txBody>
          <a:bodyPr/>
          <a:lstStyle>
            <a:lvl1pPr>
              <a:defRPr/>
            </a:lvl1pPr>
          </a:lstStyle>
          <a:p>
            <a:endParaRPr lang="zh-TW" altLang="zh-TW"/>
          </a:p>
        </p:txBody>
      </p:sp>
      <p:sp>
        <p:nvSpPr>
          <p:cNvPr id="9" name="Espace réservé du numéro de diapositive 5"/>
          <p:cNvSpPr>
            <a:spLocks noGrp="1"/>
          </p:cNvSpPr>
          <p:nvPr>
            <p:ph type="sldNum" sz="quarter" idx="12"/>
          </p:nvPr>
        </p:nvSpPr>
        <p:spPr/>
        <p:txBody>
          <a:bodyPr/>
          <a:lstStyle>
            <a:lvl1pPr>
              <a:defRPr/>
            </a:lvl1pPr>
          </a:lstStyle>
          <a:p>
            <a:fld id="{EF7EA7E8-81CB-4322-B4C9-F8505773DC16}" type="slidenum">
              <a:rPr lang="fr-FR" altLang="zh-TW"/>
              <a:pPr/>
              <a:t>‹#›</a:t>
            </a:fld>
            <a:endParaRPr lang="fr-FR" altLang="zh-TW"/>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3"/>
          <p:cNvSpPr>
            <a:spLocks noGrp="1"/>
          </p:cNvSpPr>
          <p:nvPr>
            <p:ph type="dt" sz="half" idx="10"/>
          </p:nvPr>
        </p:nvSpPr>
        <p:spPr/>
        <p:txBody>
          <a:bodyPr/>
          <a:lstStyle>
            <a:lvl1pPr>
              <a:defRPr/>
            </a:lvl1pPr>
          </a:lstStyle>
          <a:p>
            <a:fld id="{84B73140-52E7-462A-B08F-C8ADC087F3A0}" type="datetimeFigureOut">
              <a:rPr lang="fr-FR" altLang="zh-TW"/>
              <a:pPr/>
              <a:t>29/08/2014</a:t>
            </a:fld>
            <a:endParaRPr lang="fr-FR" altLang="zh-TW"/>
          </a:p>
        </p:txBody>
      </p:sp>
      <p:sp>
        <p:nvSpPr>
          <p:cNvPr id="4" name="Espace réservé du pied de page 4"/>
          <p:cNvSpPr>
            <a:spLocks noGrp="1"/>
          </p:cNvSpPr>
          <p:nvPr>
            <p:ph type="ftr" sz="quarter" idx="11"/>
          </p:nvPr>
        </p:nvSpPr>
        <p:spPr/>
        <p:txBody>
          <a:bodyPr/>
          <a:lstStyle>
            <a:lvl1pPr>
              <a:defRPr/>
            </a:lvl1pPr>
          </a:lstStyle>
          <a:p>
            <a:endParaRPr lang="zh-TW" altLang="zh-TW"/>
          </a:p>
        </p:txBody>
      </p:sp>
      <p:sp>
        <p:nvSpPr>
          <p:cNvPr id="5" name="Espace réservé du numéro de diapositive 5"/>
          <p:cNvSpPr>
            <a:spLocks noGrp="1"/>
          </p:cNvSpPr>
          <p:nvPr>
            <p:ph type="sldNum" sz="quarter" idx="12"/>
          </p:nvPr>
        </p:nvSpPr>
        <p:spPr/>
        <p:txBody>
          <a:bodyPr/>
          <a:lstStyle>
            <a:lvl1pPr>
              <a:defRPr/>
            </a:lvl1pPr>
          </a:lstStyle>
          <a:p>
            <a:fld id="{79BB4A87-A407-407F-882B-CCC531EDB974}" type="slidenum">
              <a:rPr lang="fr-FR" altLang="zh-TW"/>
              <a:pPr/>
              <a:t>‹#›</a:t>
            </a:fld>
            <a:endParaRPr lang="fr-FR" altLang="zh-TW"/>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3"/>
          <p:cNvSpPr>
            <a:spLocks noGrp="1"/>
          </p:cNvSpPr>
          <p:nvPr>
            <p:ph type="dt" sz="half" idx="10"/>
          </p:nvPr>
        </p:nvSpPr>
        <p:spPr/>
        <p:txBody>
          <a:bodyPr/>
          <a:lstStyle>
            <a:lvl1pPr>
              <a:defRPr/>
            </a:lvl1pPr>
          </a:lstStyle>
          <a:p>
            <a:fld id="{DD517E2E-6E49-4B31-9B99-EF5E7A513994}" type="datetimeFigureOut">
              <a:rPr lang="fr-FR" altLang="zh-TW"/>
              <a:pPr/>
              <a:t>29/08/2014</a:t>
            </a:fld>
            <a:endParaRPr lang="fr-FR" altLang="zh-TW"/>
          </a:p>
        </p:txBody>
      </p:sp>
      <p:sp>
        <p:nvSpPr>
          <p:cNvPr id="3" name="Espace réservé du pied de page 4"/>
          <p:cNvSpPr>
            <a:spLocks noGrp="1"/>
          </p:cNvSpPr>
          <p:nvPr>
            <p:ph type="ftr" sz="quarter" idx="11"/>
          </p:nvPr>
        </p:nvSpPr>
        <p:spPr/>
        <p:txBody>
          <a:bodyPr/>
          <a:lstStyle>
            <a:lvl1pPr>
              <a:defRPr/>
            </a:lvl1pPr>
          </a:lstStyle>
          <a:p>
            <a:endParaRPr lang="zh-TW" altLang="zh-TW"/>
          </a:p>
        </p:txBody>
      </p:sp>
      <p:sp>
        <p:nvSpPr>
          <p:cNvPr id="4" name="Espace réservé du numéro de diapositive 5"/>
          <p:cNvSpPr>
            <a:spLocks noGrp="1"/>
          </p:cNvSpPr>
          <p:nvPr>
            <p:ph type="sldNum" sz="quarter" idx="12"/>
          </p:nvPr>
        </p:nvSpPr>
        <p:spPr/>
        <p:txBody>
          <a:bodyPr/>
          <a:lstStyle>
            <a:lvl1pPr>
              <a:defRPr/>
            </a:lvl1pPr>
          </a:lstStyle>
          <a:p>
            <a:fld id="{4CE9B6C9-CD25-4247-B3FE-CBD7CA39A6F0}" type="slidenum">
              <a:rPr lang="fr-FR" altLang="zh-TW"/>
              <a:pPr/>
              <a:t>‹#›</a:t>
            </a:fld>
            <a:endParaRPr lang="fr-FR" altLang="zh-TW"/>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84EE64B9-15EF-411B-B529-4A4F964947F6}" type="datetimeFigureOut">
              <a:rPr lang="fr-FR" altLang="zh-TW"/>
              <a:pPr/>
              <a:t>29/08/2014</a:t>
            </a:fld>
            <a:endParaRPr lang="fr-FR" altLang="zh-TW"/>
          </a:p>
        </p:txBody>
      </p:sp>
      <p:sp>
        <p:nvSpPr>
          <p:cNvPr id="6" name="Espace réservé du pied de page 4"/>
          <p:cNvSpPr>
            <a:spLocks noGrp="1"/>
          </p:cNvSpPr>
          <p:nvPr>
            <p:ph type="ftr" sz="quarter" idx="11"/>
          </p:nvPr>
        </p:nvSpPr>
        <p:spPr/>
        <p:txBody>
          <a:bodyPr/>
          <a:lstStyle>
            <a:lvl1pPr>
              <a:defRPr/>
            </a:lvl1pPr>
          </a:lstStyle>
          <a:p>
            <a:endParaRPr lang="zh-TW" altLang="zh-TW"/>
          </a:p>
        </p:txBody>
      </p:sp>
      <p:sp>
        <p:nvSpPr>
          <p:cNvPr id="7" name="Espace réservé du numéro de diapositive 5"/>
          <p:cNvSpPr>
            <a:spLocks noGrp="1"/>
          </p:cNvSpPr>
          <p:nvPr>
            <p:ph type="sldNum" sz="quarter" idx="12"/>
          </p:nvPr>
        </p:nvSpPr>
        <p:spPr/>
        <p:txBody>
          <a:bodyPr/>
          <a:lstStyle>
            <a:lvl1pPr>
              <a:defRPr/>
            </a:lvl1pPr>
          </a:lstStyle>
          <a:p>
            <a:fld id="{46FCB0FF-164A-4113-8762-12972C0CF89F}" type="slidenum">
              <a:rPr lang="fr-FR" altLang="zh-TW"/>
              <a:pPr/>
              <a:t>‹#›</a:t>
            </a:fld>
            <a:endParaRPr lang="fr-FR" altLang="zh-TW"/>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3"/>
          <p:cNvSpPr>
            <a:spLocks noGrp="1"/>
          </p:cNvSpPr>
          <p:nvPr>
            <p:ph type="dt" sz="half" idx="10"/>
          </p:nvPr>
        </p:nvSpPr>
        <p:spPr/>
        <p:txBody>
          <a:bodyPr/>
          <a:lstStyle>
            <a:lvl1pPr>
              <a:defRPr/>
            </a:lvl1pPr>
          </a:lstStyle>
          <a:p>
            <a:fld id="{243B7E92-BFEC-439B-8389-E29052216FE0}" type="datetimeFigureOut">
              <a:rPr lang="fr-FR" altLang="zh-TW"/>
              <a:pPr/>
              <a:t>29/08/2014</a:t>
            </a:fld>
            <a:endParaRPr lang="fr-FR" altLang="zh-TW"/>
          </a:p>
        </p:txBody>
      </p:sp>
      <p:sp>
        <p:nvSpPr>
          <p:cNvPr id="6" name="Espace réservé du pied de page 4"/>
          <p:cNvSpPr>
            <a:spLocks noGrp="1"/>
          </p:cNvSpPr>
          <p:nvPr>
            <p:ph type="ftr" sz="quarter" idx="11"/>
          </p:nvPr>
        </p:nvSpPr>
        <p:spPr/>
        <p:txBody>
          <a:bodyPr/>
          <a:lstStyle>
            <a:lvl1pPr>
              <a:defRPr/>
            </a:lvl1pPr>
          </a:lstStyle>
          <a:p>
            <a:endParaRPr lang="zh-TW" altLang="zh-TW"/>
          </a:p>
        </p:txBody>
      </p:sp>
      <p:sp>
        <p:nvSpPr>
          <p:cNvPr id="7" name="Espace réservé du numéro de diapositive 5"/>
          <p:cNvSpPr>
            <a:spLocks noGrp="1"/>
          </p:cNvSpPr>
          <p:nvPr>
            <p:ph type="sldNum" sz="quarter" idx="12"/>
          </p:nvPr>
        </p:nvSpPr>
        <p:spPr/>
        <p:txBody>
          <a:bodyPr/>
          <a:lstStyle>
            <a:lvl1pPr>
              <a:defRPr/>
            </a:lvl1pPr>
          </a:lstStyle>
          <a:p>
            <a:fld id="{11EDEECA-0FBB-4951-8993-B1E9A9FCF767}" type="slidenum">
              <a:rPr lang="fr-FR" altLang="zh-TW"/>
              <a:pPr/>
              <a:t>‹#›</a:t>
            </a:fld>
            <a:endParaRPr lang="fr-FR" altLang="zh-TW"/>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altLang="zh-TW" smtClean="0"/>
              <a:t>Cliquez pour modifier le style du titre</a:t>
            </a:r>
          </a:p>
        </p:txBody>
      </p:sp>
      <p:sp>
        <p:nvSpPr>
          <p:cNvPr id="1027" name="Espace réservé du texte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ltLang="zh-TW" smtClean="0"/>
              <a:t>Cliquez pour modifier les styles du texte du masque</a:t>
            </a:r>
          </a:p>
          <a:p>
            <a:pPr lvl="1"/>
            <a:r>
              <a:rPr lang="fr-FR" altLang="zh-TW" smtClean="0"/>
              <a:t>Deuxième niveau</a:t>
            </a:r>
          </a:p>
          <a:p>
            <a:pPr lvl="2"/>
            <a:r>
              <a:rPr lang="fr-FR" altLang="zh-TW" smtClean="0"/>
              <a:t>Troisième niveau</a:t>
            </a:r>
          </a:p>
          <a:p>
            <a:pPr lvl="3"/>
            <a:r>
              <a:rPr lang="fr-FR" altLang="zh-TW" smtClean="0"/>
              <a:t>Quatrième niveau</a:t>
            </a:r>
          </a:p>
          <a:p>
            <a:pPr lvl="4"/>
            <a:r>
              <a:rPr lang="fr-FR" altLang="zh-TW" smtClean="0"/>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pitchFamily="34" charset="0"/>
              </a:defRPr>
            </a:lvl1pPr>
          </a:lstStyle>
          <a:p>
            <a:fld id="{E0ED4DB9-6ECE-4E40-B6A9-460CCCA481B3}" type="datetimeFigureOut">
              <a:rPr lang="fr-FR" altLang="zh-TW"/>
              <a:pPr/>
              <a:t>29/08/2014</a:t>
            </a:fld>
            <a:endParaRPr lang="fr-FR" altLang="zh-TW"/>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pitchFamily="34" charset="0"/>
              </a:defRPr>
            </a:lvl1pPr>
          </a:lstStyle>
          <a:p>
            <a:endParaRPr lang="zh-TW" altLang="zh-TW"/>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itchFamily="34" charset="0"/>
              </a:defRPr>
            </a:lvl1pPr>
          </a:lstStyle>
          <a:p>
            <a:fld id="{66A8AB36-494B-4749-83EC-45EB2B3D86BA}" type="slidenum">
              <a:rPr lang="fr-FR" altLang="zh-TW"/>
              <a:pPr/>
              <a:t>‹#›</a:t>
            </a:fld>
            <a:endParaRPr lang="fr-FR" altLang="zh-TW"/>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themeOverride" Target="../theme/themeOverride1.xml"/><Relationship Id="rId4" Type="http://schemas.openxmlformats.org/officeDocument/2006/relationships/image" Target="../media/image2.emf"/></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16.xml"/><Relationship Id="rId4" Type="http://schemas.openxmlformats.org/officeDocument/2006/relationships/hyperlink" Target="http://www.cshs.ntpc.edu.tw/calendar/u_calendar_v.asp?id=%7bA92780D1-C362-4E55-ABE6-31A877869C6F%7d&amp;hid=21646&amp;mode=view&amp;all=&amp;magpage=page"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17.xml"/></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8.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Titre 1"/>
          <p:cNvSpPr>
            <a:spLocks noGrp="1"/>
          </p:cNvSpPr>
          <p:nvPr>
            <p:ph type="title"/>
          </p:nvPr>
        </p:nvSpPr>
        <p:spPr>
          <a:xfrm>
            <a:off x="1547664" y="1772816"/>
            <a:ext cx="7099704" cy="1143000"/>
          </a:xfrm>
        </p:spPr>
        <p:txBody>
          <a:bodyPr>
            <a:noAutofit/>
          </a:bodyPr>
          <a:lstStyle/>
          <a:p>
            <a:pPr algn="l"/>
            <a:r>
              <a:rPr lang="zh-TW" altLang="en-US" sz="6000" dirty="0" smtClean="0">
                <a:ea typeface="文鼎古印體" pitchFamily="49" charset="-120"/>
              </a:rPr>
              <a:t>新北市立金山高中</a:t>
            </a:r>
            <a:r>
              <a:rPr lang="en-US" altLang="zh-TW" sz="6000" dirty="0" smtClean="0">
                <a:ea typeface="文鼎古印體" pitchFamily="49" charset="-120"/>
              </a:rPr>
              <a:t/>
            </a:r>
            <a:br>
              <a:rPr lang="en-US" altLang="zh-TW" sz="6000" dirty="0" smtClean="0">
                <a:ea typeface="文鼎古印體" pitchFamily="49" charset="-120"/>
              </a:rPr>
            </a:br>
            <a:r>
              <a:rPr lang="zh-TW" altLang="en-US" sz="6000" dirty="0" smtClean="0">
                <a:ea typeface="文鼎古印體" pitchFamily="49" charset="-120"/>
              </a:rPr>
              <a:t>     </a:t>
            </a:r>
            <a:r>
              <a:rPr lang="en-US" altLang="zh-TW" sz="6000" dirty="0" smtClean="0">
                <a:ea typeface="文鼎古印體" pitchFamily="49" charset="-120"/>
              </a:rPr>
              <a:t>103-1</a:t>
            </a:r>
            <a:r>
              <a:rPr lang="zh-TW" altLang="en-US" sz="6000" dirty="0" smtClean="0">
                <a:ea typeface="文鼎古印體" pitchFamily="49" charset="-120"/>
              </a:rPr>
              <a:t>學年度</a:t>
            </a:r>
            <a:r>
              <a:rPr lang="en-US" altLang="zh-TW" sz="6000" dirty="0" smtClean="0">
                <a:ea typeface="文鼎古印體" pitchFamily="49" charset="-120"/>
              </a:rPr>
              <a:t/>
            </a:r>
            <a:br>
              <a:rPr lang="en-US" altLang="zh-TW" sz="6000" dirty="0" smtClean="0">
                <a:ea typeface="文鼎古印體" pitchFamily="49" charset="-120"/>
              </a:rPr>
            </a:br>
            <a:r>
              <a:rPr lang="zh-TW" altLang="en-US" sz="6000" dirty="0" smtClean="0">
                <a:ea typeface="文鼎古印體" pitchFamily="49" charset="-120"/>
              </a:rPr>
              <a:t>     期</a:t>
            </a:r>
            <a:r>
              <a:rPr lang="zh-TW" altLang="en-US" sz="6000" dirty="0">
                <a:ea typeface="文鼎古印體" pitchFamily="49" charset="-120"/>
              </a:rPr>
              <a:t>初校務會議</a:t>
            </a:r>
            <a:endParaRPr lang="fr-FR" altLang="zh-TW" sz="6000" dirty="0" smtClean="0">
              <a:solidFill>
                <a:srgbClr val="262626"/>
              </a:solidFill>
            </a:endParaRPr>
          </a:p>
        </p:txBody>
      </p:sp>
      <p:sp>
        <p:nvSpPr>
          <p:cNvPr id="5" name="Espace réservé du contenu 2"/>
          <p:cNvSpPr>
            <a:spLocks noGrp="1"/>
          </p:cNvSpPr>
          <p:nvPr>
            <p:ph idx="1"/>
          </p:nvPr>
        </p:nvSpPr>
        <p:spPr>
          <a:xfrm>
            <a:off x="2357422" y="4143380"/>
            <a:ext cx="4071966" cy="1000119"/>
          </a:xfrm>
        </p:spPr>
        <p:txBody>
          <a:bodyPr rtlCol="0">
            <a:normAutofit fontScale="77500" lnSpcReduction="20000"/>
          </a:bodyPr>
          <a:lstStyle/>
          <a:p>
            <a:pPr>
              <a:buNone/>
            </a:pPr>
            <a:r>
              <a:rPr lang="zh-TW" altLang="en-US" sz="4000" dirty="0" smtClean="0">
                <a:latin typeface="新細明體" pitchFamily="18" charset="-120"/>
                <a:ea typeface="文鼎古印體" pitchFamily="49" charset="-120"/>
              </a:rPr>
              <a:t>     </a:t>
            </a:r>
            <a:r>
              <a:rPr lang="zh-TW" altLang="en-US" sz="4000" dirty="0" smtClean="0">
                <a:latin typeface="新細明體" pitchFamily="18" charset="-120"/>
                <a:ea typeface="文鼎古印體" pitchFamily="49" charset="-120"/>
              </a:rPr>
              <a:t>       學</a:t>
            </a:r>
            <a:r>
              <a:rPr lang="zh-TW" altLang="en-US" sz="4000" dirty="0" smtClean="0">
                <a:latin typeface="新細明體" pitchFamily="18" charset="-120"/>
                <a:ea typeface="文鼎古印體" pitchFamily="49" charset="-120"/>
              </a:rPr>
              <a:t>務處</a:t>
            </a:r>
            <a:r>
              <a:rPr lang="zh-TW" altLang="en-US" sz="4000" dirty="0" smtClean="0">
                <a:latin typeface="新細明體" pitchFamily="18" charset="-120"/>
                <a:ea typeface="文鼎古印體" pitchFamily="49" charset="-120"/>
              </a:rPr>
              <a:t>報告</a:t>
            </a:r>
            <a:endParaRPr lang="en-US" altLang="zh-TW" sz="4000" dirty="0" smtClean="0">
              <a:latin typeface="新細明體" pitchFamily="18" charset="-120"/>
              <a:ea typeface="文鼎古印體" pitchFamily="49" charset="-120"/>
            </a:endParaRPr>
          </a:p>
          <a:p>
            <a:pPr>
              <a:buNone/>
            </a:pPr>
            <a:r>
              <a:rPr lang="zh-TW" altLang="en-US" sz="4000" dirty="0">
                <a:latin typeface="新細明體" pitchFamily="18" charset="-120"/>
                <a:ea typeface="文鼎古印體" pitchFamily="49" charset="-120"/>
              </a:rPr>
              <a:t> </a:t>
            </a:r>
            <a:r>
              <a:rPr lang="zh-TW" altLang="en-US" sz="4000" dirty="0" smtClean="0">
                <a:latin typeface="新細明體" pitchFamily="18" charset="-120"/>
                <a:ea typeface="文鼎古印體" pitchFamily="49" charset="-120"/>
              </a:rPr>
              <a:t>              陳銘漢</a:t>
            </a:r>
            <a:endParaRPr lang="zh-TW" altLang="en-US" sz="4000" dirty="0">
              <a:latin typeface="新細明體" pitchFamily="18" charset="-120"/>
              <a:ea typeface="文鼎古印體" pitchFamily="49" charset="-120"/>
            </a:endParaRPr>
          </a:p>
        </p:txBody>
      </p:sp>
      <p:pic>
        <p:nvPicPr>
          <p:cNvPr id="6" name="Picture 5"/>
          <p:cNvPicPr>
            <a:picLocks noChangeAspect="1" noChangeArrowheads="1"/>
          </p:cNvPicPr>
          <p:nvPr/>
        </p:nvPicPr>
        <p:blipFill>
          <a:blip r:embed="rId4"/>
          <a:srcRect/>
          <a:stretch>
            <a:fillRect/>
          </a:stretch>
        </p:blipFill>
        <p:spPr bwMode="auto">
          <a:xfrm>
            <a:off x="6429388" y="4143380"/>
            <a:ext cx="2571768" cy="1928826"/>
          </a:xfrm>
          <a:prstGeom prst="rect">
            <a:avLst/>
          </a:prstGeom>
          <a:noFill/>
          <a:ln w="9525">
            <a:noFill/>
            <a:miter lim="800000"/>
            <a:headEnd/>
            <a:tailEnd/>
          </a:ln>
          <a:effectLst/>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文字方塊 1"/>
          <p:cNvSpPr txBox="1"/>
          <p:nvPr/>
        </p:nvSpPr>
        <p:spPr>
          <a:xfrm>
            <a:off x="2555776" y="369530"/>
            <a:ext cx="6048672" cy="984885"/>
          </a:xfrm>
          <a:prstGeom prst="rect">
            <a:avLst/>
          </a:prstGeom>
          <a:noFill/>
        </p:spPr>
        <p:txBody>
          <a:bodyPr wrap="square" rtlCol="0">
            <a:spAutoFit/>
          </a:bodyPr>
          <a:lstStyle/>
          <a:p>
            <a:r>
              <a:rPr lang="zh-TW" altLang="en-US" sz="4000" dirty="0" smtClean="0">
                <a:latin typeface="文鼎中楷" pitchFamily="65" charset="-120"/>
                <a:ea typeface="文鼎中楷" pitchFamily="65" charset="-120"/>
              </a:rPr>
              <a:t>金中</a:t>
            </a:r>
            <a:r>
              <a:rPr lang="en-US" altLang="zh-TW" sz="4000" dirty="0" smtClean="0">
                <a:latin typeface="文鼎中楷" pitchFamily="65" charset="-120"/>
                <a:ea typeface="文鼎中楷" pitchFamily="65" charset="-120"/>
              </a:rPr>
              <a:t>68</a:t>
            </a:r>
            <a:r>
              <a:rPr lang="zh-TW" altLang="en-US" sz="4000" dirty="0" smtClean="0">
                <a:latin typeface="文鼎中楷" pitchFamily="65" charset="-120"/>
                <a:ea typeface="文鼎中楷" pitchFamily="65" charset="-120"/>
              </a:rPr>
              <a:t>五力全發校慶活動</a:t>
            </a:r>
            <a:endParaRPr lang="en-US" altLang="zh-TW" sz="4000" dirty="0" smtClean="0">
              <a:latin typeface="文鼎中楷" pitchFamily="65" charset="-120"/>
              <a:ea typeface="文鼎中楷" pitchFamily="65" charset="-120"/>
            </a:endParaRPr>
          </a:p>
          <a:p>
            <a:endParaRPr lang="zh-TW" altLang="en-US" dirty="0"/>
          </a:p>
        </p:txBody>
      </p:sp>
      <p:graphicFrame>
        <p:nvGraphicFramePr>
          <p:cNvPr id="3" name="表格 2"/>
          <p:cNvGraphicFramePr>
            <a:graphicFrameLocks noGrp="1"/>
          </p:cNvGraphicFramePr>
          <p:nvPr>
            <p:extLst>
              <p:ext uri="{D42A27DB-BD31-4B8C-83A1-F6EECF244321}">
                <p14:modId xmlns:p14="http://schemas.microsoft.com/office/powerpoint/2010/main" val="1552401783"/>
              </p:ext>
            </p:extLst>
          </p:nvPr>
        </p:nvGraphicFramePr>
        <p:xfrm>
          <a:off x="2508458" y="1124744"/>
          <a:ext cx="5423228" cy="5721743"/>
        </p:xfrm>
        <a:graphic>
          <a:graphicData uri="http://schemas.openxmlformats.org/drawingml/2006/table">
            <a:tbl>
              <a:tblPr firstRow="1" firstCol="1" lastRow="1" lastCol="1" bandRow="1" bandCol="1">
                <a:tableStyleId>{5C22544A-7EE6-4342-B048-85BDC9FD1C3A}</a:tableStyleId>
              </a:tblPr>
              <a:tblGrid>
                <a:gridCol w="5423228"/>
              </a:tblGrid>
              <a:tr h="309045">
                <a:tc>
                  <a:txBody>
                    <a:bodyPr/>
                    <a:lstStyle/>
                    <a:p>
                      <a:pPr>
                        <a:lnSpc>
                          <a:spcPts val="3000"/>
                        </a:lnSpc>
                        <a:spcAft>
                          <a:spcPts val="0"/>
                        </a:spcAft>
                      </a:pPr>
                      <a:r>
                        <a:rPr lang="zh-TW" sz="2400" kern="100" dirty="0">
                          <a:effectLst/>
                        </a:rPr>
                        <a:t>金中</a:t>
                      </a:r>
                      <a:r>
                        <a:rPr lang="en-US" sz="2400" kern="100" dirty="0">
                          <a:effectLst/>
                        </a:rPr>
                        <a:t>68</a:t>
                      </a:r>
                      <a:r>
                        <a:rPr lang="zh-TW" sz="2400" kern="100" dirty="0">
                          <a:effectLst/>
                        </a:rPr>
                        <a:t>校慶</a:t>
                      </a:r>
                      <a:r>
                        <a:rPr lang="en-US" sz="2400" kern="100" dirty="0">
                          <a:effectLst/>
                        </a:rPr>
                        <a:t>logo</a:t>
                      </a:r>
                      <a:r>
                        <a:rPr lang="zh-TW" sz="2400" kern="100" dirty="0">
                          <a:effectLst/>
                        </a:rPr>
                        <a:t>設計徵選</a:t>
                      </a:r>
                      <a:endParaRPr lang="zh-TW" sz="2400" kern="100" dirty="0">
                        <a:effectLst/>
                        <a:latin typeface="Times New Roman"/>
                        <a:ea typeface="新細明體"/>
                      </a:endParaRPr>
                    </a:p>
                  </a:txBody>
                  <a:tcPr marL="62039" marR="62039" marT="0" marB="0" anchor="ctr"/>
                </a:tc>
              </a:tr>
              <a:tr h="309045">
                <a:tc>
                  <a:txBody>
                    <a:bodyPr/>
                    <a:lstStyle/>
                    <a:p>
                      <a:pPr>
                        <a:lnSpc>
                          <a:spcPts val="3000"/>
                        </a:lnSpc>
                        <a:spcAft>
                          <a:spcPts val="0"/>
                        </a:spcAft>
                      </a:pPr>
                      <a:r>
                        <a:rPr lang="zh-TW" sz="2400" kern="100" dirty="0">
                          <a:effectLst/>
                        </a:rPr>
                        <a:t>校慶紀念品</a:t>
                      </a:r>
                      <a:endParaRPr lang="zh-TW" sz="2400" kern="100" dirty="0">
                        <a:effectLst/>
                        <a:latin typeface="Times New Roman"/>
                        <a:ea typeface="新細明體"/>
                      </a:endParaRPr>
                    </a:p>
                  </a:txBody>
                  <a:tcPr marL="62039" marR="62039" marT="0" marB="0" anchor="ctr"/>
                </a:tc>
              </a:tr>
              <a:tr h="309045">
                <a:tc>
                  <a:txBody>
                    <a:bodyPr/>
                    <a:lstStyle/>
                    <a:p>
                      <a:pPr>
                        <a:lnSpc>
                          <a:spcPts val="3000"/>
                        </a:lnSpc>
                        <a:spcAft>
                          <a:spcPts val="0"/>
                        </a:spcAft>
                      </a:pPr>
                      <a:r>
                        <a:rPr lang="zh-TW" sz="2400" kern="100" dirty="0">
                          <a:effectLst/>
                        </a:rPr>
                        <a:t>建構校慶網站</a:t>
                      </a:r>
                      <a:endParaRPr lang="zh-TW" sz="2400" kern="100" dirty="0">
                        <a:effectLst/>
                        <a:latin typeface="Times New Roman"/>
                        <a:ea typeface="新細明體"/>
                      </a:endParaRPr>
                    </a:p>
                  </a:txBody>
                  <a:tcPr marL="62039" marR="62039" marT="0" marB="0" anchor="ctr"/>
                </a:tc>
              </a:tr>
              <a:tr h="309045">
                <a:tc>
                  <a:txBody>
                    <a:bodyPr/>
                    <a:lstStyle/>
                    <a:p>
                      <a:pPr>
                        <a:lnSpc>
                          <a:spcPts val="3000"/>
                        </a:lnSpc>
                        <a:spcAft>
                          <a:spcPts val="0"/>
                        </a:spcAft>
                      </a:pPr>
                      <a:r>
                        <a:rPr lang="zh-TW" sz="2400" kern="100" dirty="0">
                          <a:effectLst/>
                        </a:rPr>
                        <a:t>校慶樂舞</a:t>
                      </a:r>
                      <a:r>
                        <a:rPr lang="en-US" sz="2400" kern="100" dirty="0">
                          <a:effectLst/>
                        </a:rPr>
                        <a:t>(</a:t>
                      </a:r>
                      <a:r>
                        <a:rPr lang="zh-TW" sz="2400" kern="100" dirty="0">
                          <a:effectLst/>
                        </a:rPr>
                        <a:t>音樂與舞蹈</a:t>
                      </a:r>
                      <a:r>
                        <a:rPr lang="en-US" sz="2400" kern="100" dirty="0">
                          <a:effectLst/>
                        </a:rPr>
                        <a:t>)</a:t>
                      </a:r>
                      <a:r>
                        <a:rPr lang="zh-TW" sz="2400" kern="100" dirty="0">
                          <a:effectLst/>
                        </a:rPr>
                        <a:t>展</a:t>
                      </a:r>
                      <a:endParaRPr lang="zh-TW" sz="2400" kern="100" dirty="0">
                        <a:effectLst/>
                        <a:latin typeface="Times New Roman"/>
                        <a:ea typeface="新細明體"/>
                      </a:endParaRPr>
                    </a:p>
                  </a:txBody>
                  <a:tcPr marL="62039" marR="62039" marT="0" marB="0" anchor="ctr"/>
                </a:tc>
              </a:tr>
              <a:tr h="309045">
                <a:tc>
                  <a:txBody>
                    <a:bodyPr/>
                    <a:lstStyle/>
                    <a:p>
                      <a:pPr>
                        <a:lnSpc>
                          <a:spcPts val="3000"/>
                        </a:lnSpc>
                        <a:spcAft>
                          <a:spcPts val="0"/>
                        </a:spcAft>
                      </a:pPr>
                      <a:r>
                        <a:rPr lang="zh-TW" sz="2400" kern="100" dirty="0">
                          <a:effectLst/>
                        </a:rPr>
                        <a:t>金中家族欣欣向榮</a:t>
                      </a:r>
                      <a:endParaRPr lang="zh-TW" sz="2400" kern="100" dirty="0">
                        <a:effectLst/>
                        <a:latin typeface="Times New Roman"/>
                        <a:ea typeface="新細明體"/>
                      </a:endParaRPr>
                    </a:p>
                  </a:txBody>
                  <a:tcPr marL="62039" marR="62039" marT="0" marB="0" anchor="ctr"/>
                </a:tc>
              </a:tr>
              <a:tr h="309045">
                <a:tc>
                  <a:txBody>
                    <a:bodyPr/>
                    <a:lstStyle/>
                    <a:p>
                      <a:pPr>
                        <a:lnSpc>
                          <a:spcPts val="3000"/>
                        </a:lnSpc>
                        <a:spcAft>
                          <a:spcPts val="0"/>
                        </a:spcAft>
                      </a:pPr>
                      <a:r>
                        <a:rPr lang="zh-TW" sz="2400" kern="100" dirty="0">
                          <a:effectLst/>
                        </a:rPr>
                        <a:t>校史照片展</a:t>
                      </a:r>
                      <a:endParaRPr lang="zh-TW" sz="2400" kern="100" dirty="0">
                        <a:effectLst/>
                        <a:latin typeface="Times New Roman"/>
                        <a:ea typeface="新細明體"/>
                      </a:endParaRPr>
                    </a:p>
                  </a:txBody>
                  <a:tcPr marL="62039" marR="62039" marT="0" marB="0" anchor="ctr"/>
                </a:tc>
              </a:tr>
              <a:tr h="309045">
                <a:tc>
                  <a:txBody>
                    <a:bodyPr/>
                    <a:lstStyle/>
                    <a:p>
                      <a:pPr>
                        <a:lnSpc>
                          <a:spcPts val="3000"/>
                        </a:lnSpc>
                        <a:spcAft>
                          <a:spcPts val="0"/>
                        </a:spcAft>
                      </a:pPr>
                      <a:r>
                        <a:rPr lang="zh-TW" sz="2400" kern="100" dirty="0">
                          <a:effectLst/>
                        </a:rPr>
                        <a:t>時空膠囊預約未來</a:t>
                      </a:r>
                      <a:endParaRPr lang="zh-TW" sz="2400" kern="100" dirty="0">
                        <a:effectLst/>
                        <a:latin typeface="Times New Roman"/>
                        <a:ea typeface="新細明體"/>
                      </a:endParaRPr>
                    </a:p>
                  </a:txBody>
                  <a:tcPr marL="62039" marR="62039" marT="0" marB="0" anchor="ctr"/>
                </a:tc>
              </a:tr>
              <a:tr h="305599">
                <a:tc>
                  <a:txBody>
                    <a:bodyPr/>
                    <a:lstStyle/>
                    <a:p>
                      <a:pPr>
                        <a:lnSpc>
                          <a:spcPts val="3000"/>
                        </a:lnSpc>
                        <a:spcAft>
                          <a:spcPts val="0"/>
                        </a:spcAft>
                      </a:pPr>
                      <a:r>
                        <a:rPr lang="zh-TW" sz="2400" kern="100" dirty="0">
                          <a:effectLst/>
                        </a:rPr>
                        <a:t>懷舊音樂會</a:t>
                      </a:r>
                      <a:r>
                        <a:rPr lang="en-US" sz="2400" kern="100" dirty="0">
                          <a:effectLst/>
                        </a:rPr>
                        <a:t>(</a:t>
                      </a:r>
                      <a:r>
                        <a:rPr lang="zh-TW" sz="2400" kern="100" dirty="0">
                          <a:effectLst/>
                        </a:rPr>
                        <a:t>金中好聲音</a:t>
                      </a:r>
                      <a:r>
                        <a:rPr lang="en-US" sz="2400" kern="100" dirty="0">
                          <a:effectLst/>
                        </a:rPr>
                        <a:t>)</a:t>
                      </a:r>
                      <a:endParaRPr lang="zh-TW" sz="2400" kern="100" dirty="0">
                        <a:effectLst/>
                        <a:latin typeface="Times New Roman"/>
                        <a:ea typeface="新細明體"/>
                      </a:endParaRPr>
                    </a:p>
                  </a:txBody>
                  <a:tcPr marL="62039" marR="62039" marT="0" marB="0" anchor="ctr"/>
                </a:tc>
              </a:tr>
              <a:tr h="329150">
                <a:tc>
                  <a:txBody>
                    <a:bodyPr/>
                    <a:lstStyle/>
                    <a:p>
                      <a:pPr>
                        <a:lnSpc>
                          <a:spcPts val="3000"/>
                        </a:lnSpc>
                        <a:spcAft>
                          <a:spcPts val="0"/>
                        </a:spcAft>
                      </a:pPr>
                      <a:r>
                        <a:rPr lang="zh-TW" sz="2400" kern="100" dirty="0">
                          <a:effectLst/>
                        </a:rPr>
                        <a:t>校慶典禮暨公益活動</a:t>
                      </a:r>
                      <a:endParaRPr lang="zh-TW" sz="2400" kern="100" dirty="0">
                        <a:effectLst/>
                        <a:latin typeface="Times New Roman"/>
                        <a:ea typeface="新細明體"/>
                      </a:endParaRPr>
                    </a:p>
                  </a:txBody>
                  <a:tcPr marL="62039" marR="62039" marT="0" marB="0" anchor="ctr"/>
                </a:tc>
              </a:tr>
              <a:tr h="329150">
                <a:tc>
                  <a:txBody>
                    <a:bodyPr/>
                    <a:lstStyle/>
                    <a:p>
                      <a:pPr>
                        <a:lnSpc>
                          <a:spcPts val="3000"/>
                        </a:lnSpc>
                        <a:spcAft>
                          <a:spcPts val="0"/>
                        </a:spcAft>
                      </a:pPr>
                      <a:r>
                        <a:rPr lang="zh-TW" sz="2400" kern="100" dirty="0">
                          <a:effectLst/>
                        </a:rPr>
                        <a:t>表揚傑出校友</a:t>
                      </a:r>
                      <a:endParaRPr lang="zh-TW" sz="2400" kern="100" dirty="0">
                        <a:effectLst/>
                        <a:latin typeface="Times New Roman"/>
                        <a:ea typeface="新細明體"/>
                      </a:endParaRPr>
                    </a:p>
                  </a:txBody>
                  <a:tcPr marL="62039" marR="62039" marT="0" marB="0" anchor="ctr"/>
                </a:tc>
              </a:tr>
              <a:tr h="252751">
                <a:tc>
                  <a:txBody>
                    <a:bodyPr/>
                    <a:lstStyle/>
                    <a:p>
                      <a:pPr>
                        <a:lnSpc>
                          <a:spcPts val="3000"/>
                        </a:lnSpc>
                        <a:spcAft>
                          <a:spcPts val="0"/>
                        </a:spcAft>
                      </a:pPr>
                      <a:r>
                        <a:rPr lang="zh-TW" sz="2400" kern="100" dirty="0">
                          <a:effectLst/>
                        </a:rPr>
                        <a:t>創校</a:t>
                      </a:r>
                      <a:r>
                        <a:rPr lang="en-US" sz="2400" kern="100" dirty="0">
                          <a:effectLst/>
                        </a:rPr>
                        <a:t>68</a:t>
                      </a:r>
                      <a:r>
                        <a:rPr lang="zh-TW" sz="2400" kern="100" dirty="0">
                          <a:effectLst/>
                        </a:rPr>
                        <a:t>週年校慶手冊</a:t>
                      </a:r>
                      <a:endParaRPr lang="zh-TW" sz="2400" kern="100" dirty="0">
                        <a:effectLst/>
                        <a:latin typeface="Times New Roman"/>
                        <a:ea typeface="新細明體"/>
                      </a:endParaRPr>
                    </a:p>
                  </a:txBody>
                  <a:tcPr marL="62039" marR="62039" marT="0" marB="0" anchor="ctr"/>
                </a:tc>
              </a:tr>
              <a:tr h="252751">
                <a:tc>
                  <a:txBody>
                    <a:bodyPr/>
                    <a:lstStyle/>
                    <a:p>
                      <a:pPr>
                        <a:lnSpc>
                          <a:spcPts val="3000"/>
                        </a:lnSpc>
                        <a:spcAft>
                          <a:spcPts val="0"/>
                        </a:spcAft>
                      </a:pPr>
                      <a:r>
                        <a:rPr lang="zh-TW" sz="2400" kern="100" dirty="0">
                          <a:effectLst/>
                        </a:rPr>
                        <a:t>表揚資深績優教職員工</a:t>
                      </a:r>
                      <a:endParaRPr lang="zh-TW" sz="2400" kern="100" dirty="0">
                        <a:effectLst/>
                        <a:latin typeface="Times New Roman"/>
                        <a:ea typeface="新細明體"/>
                      </a:endParaRPr>
                    </a:p>
                  </a:txBody>
                  <a:tcPr marL="62039" marR="62039" marT="0" marB="0" anchor="ctr"/>
                </a:tc>
              </a:tr>
              <a:tr h="387743">
                <a:tc>
                  <a:txBody>
                    <a:bodyPr/>
                    <a:lstStyle/>
                    <a:p>
                      <a:pPr>
                        <a:lnSpc>
                          <a:spcPts val="3000"/>
                        </a:lnSpc>
                        <a:spcAft>
                          <a:spcPts val="0"/>
                        </a:spcAft>
                      </a:pPr>
                      <a:r>
                        <a:rPr lang="en-US" sz="2400" kern="100" dirty="0">
                          <a:effectLst/>
                        </a:rPr>
                        <a:t>103</a:t>
                      </a:r>
                      <a:r>
                        <a:rPr lang="zh-TW" sz="2400" kern="100" dirty="0">
                          <a:effectLst/>
                        </a:rPr>
                        <a:t>年度校友大會</a:t>
                      </a:r>
                      <a:endParaRPr lang="zh-TW" sz="2400" kern="100" dirty="0">
                        <a:effectLst/>
                        <a:latin typeface="Times New Roman"/>
                        <a:ea typeface="新細明體"/>
                      </a:endParaRPr>
                    </a:p>
                  </a:txBody>
                  <a:tcPr marL="62039" marR="62039" marT="0" marB="0" anchor="ctr"/>
                </a:tc>
              </a:tr>
              <a:tr h="252751">
                <a:tc>
                  <a:txBody>
                    <a:bodyPr/>
                    <a:lstStyle/>
                    <a:p>
                      <a:pPr>
                        <a:lnSpc>
                          <a:spcPts val="3000"/>
                        </a:lnSpc>
                        <a:spcAft>
                          <a:spcPts val="0"/>
                        </a:spcAft>
                      </a:pPr>
                      <a:r>
                        <a:rPr lang="zh-TW" sz="2400" kern="100" dirty="0">
                          <a:effectLst/>
                        </a:rPr>
                        <a:t>獎狀組</a:t>
                      </a:r>
                      <a:endParaRPr lang="zh-TW" sz="2400" kern="100" dirty="0">
                        <a:effectLst/>
                        <a:latin typeface="Times New Roman"/>
                        <a:ea typeface="新細明體"/>
                      </a:endParaRPr>
                    </a:p>
                  </a:txBody>
                  <a:tcPr marL="62039" marR="62039" marT="0" marB="0" anchor="ctr"/>
                </a:tc>
              </a:tr>
              <a:tr h="252751">
                <a:tc>
                  <a:txBody>
                    <a:bodyPr/>
                    <a:lstStyle/>
                    <a:p>
                      <a:pPr>
                        <a:lnSpc>
                          <a:spcPts val="3000"/>
                        </a:lnSpc>
                        <a:spcAft>
                          <a:spcPts val="0"/>
                        </a:spcAft>
                      </a:pPr>
                      <a:r>
                        <a:rPr lang="zh-TW" sz="2400" kern="100" dirty="0">
                          <a:effectLst/>
                        </a:rPr>
                        <a:t>金中教師家庭照或婚紗照特展</a:t>
                      </a:r>
                      <a:endParaRPr lang="zh-TW" sz="2400" kern="100" dirty="0">
                        <a:effectLst/>
                        <a:latin typeface="Times New Roman"/>
                        <a:ea typeface="新細明體"/>
                      </a:endParaRPr>
                    </a:p>
                  </a:txBody>
                  <a:tcPr marL="62039" marR="62039" marT="0" marB="0" anchor="ctr"/>
                </a:tc>
              </a:tr>
            </a:tbl>
          </a:graphicData>
        </a:graphic>
      </p:graphicFrame>
    </p:spTree>
    <p:extLst>
      <p:ext uri="{BB962C8B-B14F-4D97-AF65-F5344CB8AC3E}">
        <p14:creationId xmlns:p14="http://schemas.microsoft.com/office/powerpoint/2010/main" val="2231366522"/>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文字方塊 1"/>
          <p:cNvSpPr txBox="1"/>
          <p:nvPr/>
        </p:nvSpPr>
        <p:spPr>
          <a:xfrm>
            <a:off x="1979712" y="188640"/>
            <a:ext cx="5976664" cy="8248412"/>
          </a:xfrm>
          <a:prstGeom prst="rect">
            <a:avLst/>
          </a:prstGeom>
          <a:noFill/>
        </p:spPr>
        <p:txBody>
          <a:bodyPr wrap="square" rtlCol="0">
            <a:spAutoFit/>
          </a:bodyPr>
          <a:lstStyle/>
          <a:p>
            <a:r>
              <a:rPr lang="zh-TW" altLang="en-US" sz="4000" dirty="0" smtClean="0">
                <a:latin typeface="文鼎中行書" pitchFamily="65" charset="-120"/>
                <a:ea typeface="文鼎中行書" pitchFamily="65" charset="-120"/>
              </a:rPr>
              <a:t>      品德教育</a:t>
            </a:r>
            <a:endParaRPr lang="en-US" altLang="zh-TW" sz="4000" dirty="0" smtClean="0">
              <a:latin typeface="文鼎中行書" pitchFamily="65" charset="-120"/>
              <a:ea typeface="文鼎中行書" pitchFamily="65" charset="-120"/>
            </a:endParaRPr>
          </a:p>
          <a:p>
            <a:r>
              <a:rPr lang="zh-TW" altLang="zh-TW" sz="4000" dirty="0" smtClean="0">
                <a:latin typeface="文鼎中行書" pitchFamily="65" charset="-120"/>
                <a:ea typeface="文鼎中行書" pitchFamily="65" charset="-120"/>
              </a:rPr>
              <a:t>日</a:t>
            </a:r>
            <a:r>
              <a:rPr lang="zh-TW" altLang="zh-TW" sz="4000" dirty="0">
                <a:latin typeface="文鼎中行書" pitchFamily="65" charset="-120"/>
                <a:ea typeface="文鼎中行書" pitchFamily="65" charset="-120"/>
              </a:rPr>
              <a:t>行一</a:t>
            </a:r>
            <a:r>
              <a:rPr lang="zh-TW" altLang="zh-TW" sz="4000" dirty="0" smtClean="0">
                <a:latin typeface="文鼎中行書" pitchFamily="65" charset="-120"/>
                <a:ea typeface="文鼎中行書" pitchFamily="65" charset="-120"/>
              </a:rPr>
              <a:t>善</a:t>
            </a:r>
            <a:r>
              <a:rPr lang="zh-TW" altLang="en-US" sz="4000" dirty="0" smtClean="0">
                <a:latin typeface="文鼎中行書" pitchFamily="65" charset="-120"/>
                <a:ea typeface="文鼎中行書" pitchFamily="65" charset="-120"/>
              </a:rPr>
              <a:t>     </a:t>
            </a:r>
            <a:r>
              <a:rPr lang="zh-TW" altLang="zh-TW" sz="4000" dirty="0" smtClean="0">
                <a:latin typeface="文鼎中行書" pitchFamily="65" charset="-120"/>
                <a:ea typeface="文鼎中行書" pitchFamily="65" charset="-120"/>
              </a:rPr>
              <a:t>月</a:t>
            </a:r>
            <a:r>
              <a:rPr lang="zh-TW" altLang="zh-TW" sz="4000" dirty="0">
                <a:latin typeface="文鼎中行書" pitchFamily="65" charset="-120"/>
                <a:ea typeface="文鼎中行書" pitchFamily="65" charset="-120"/>
              </a:rPr>
              <a:t>月</a:t>
            </a:r>
            <a:r>
              <a:rPr lang="zh-TW" altLang="zh-TW" sz="4000" dirty="0" smtClean="0">
                <a:latin typeface="文鼎中行書" pitchFamily="65" charset="-120"/>
                <a:ea typeface="文鼎中行書" pitchFamily="65" charset="-120"/>
              </a:rPr>
              <a:t>行善</a:t>
            </a:r>
            <a:endParaRPr lang="en-US" altLang="zh-TW" sz="4000" dirty="0" smtClean="0">
              <a:latin typeface="文鼎中行書" pitchFamily="65" charset="-120"/>
              <a:ea typeface="文鼎中行書" pitchFamily="65" charset="-120"/>
            </a:endParaRPr>
          </a:p>
          <a:p>
            <a:pPr>
              <a:lnSpc>
                <a:spcPts val="3000"/>
              </a:lnSpc>
            </a:pPr>
            <a:endParaRPr lang="en-US" altLang="zh-TW" dirty="0" smtClean="0">
              <a:latin typeface="標楷體" pitchFamily="65" charset="-120"/>
              <a:ea typeface="標楷體" pitchFamily="65" charset="-120"/>
            </a:endParaRPr>
          </a:p>
          <a:p>
            <a:pPr>
              <a:lnSpc>
                <a:spcPts val="3000"/>
              </a:lnSpc>
            </a:pPr>
            <a:r>
              <a:rPr lang="en-US" altLang="zh-TW" dirty="0" smtClean="0">
                <a:latin typeface="標楷體" pitchFamily="65" charset="-120"/>
                <a:ea typeface="標楷體" pitchFamily="65" charset="-120"/>
              </a:rPr>
              <a:t>1</a:t>
            </a:r>
            <a:r>
              <a:rPr lang="zh-TW" altLang="zh-TW" dirty="0" smtClean="0">
                <a:latin typeface="標楷體" pitchFamily="65" charset="-120"/>
                <a:ea typeface="標楷體" pitchFamily="65" charset="-120"/>
              </a:rPr>
              <a:t>、各班選出</a:t>
            </a:r>
            <a:r>
              <a:rPr lang="en-US" altLang="zh-TW" dirty="0">
                <a:latin typeface="標楷體" pitchFamily="65" charset="-120"/>
                <a:ea typeface="標楷體" pitchFamily="65" charset="-120"/>
              </a:rPr>
              <a:t>1</a:t>
            </a:r>
            <a:r>
              <a:rPr lang="zh-TW" altLang="zh-TW" dirty="0">
                <a:latin typeface="標楷體" pitchFamily="65" charset="-120"/>
                <a:ea typeface="標楷體" pitchFamily="65" charset="-120"/>
              </a:rPr>
              <a:t>名最佳善行代表，獲選同學可以記嘉獎乙次。</a:t>
            </a:r>
          </a:p>
          <a:p>
            <a:pPr>
              <a:lnSpc>
                <a:spcPts val="3000"/>
              </a:lnSpc>
            </a:pPr>
            <a:endParaRPr lang="en-US" altLang="zh-TW" dirty="0" smtClean="0">
              <a:latin typeface="標楷體" pitchFamily="65" charset="-120"/>
              <a:ea typeface="標楷體" pitchFamily="65" charset="-120"/>
            </a:endParaRPr>
          </a:p>
          <a:p>
            <a:pPr>
              <a:lnSpc>
                <a:spcPts val="3000"/>
              </a:lnSpc>
            </a:pPr>
            <a:r>
              <a:rPr lang="en-US" altLang="zh-TW" dirty="0" smtClean="0">
                <a:latin typeface="標楷體" pitchFamily="65" charset="-120"/>
                <a:ea typeface="標楷體" pitchFamily="65" charset="-120"/>
              </a:rPr>
              <a:t>2</a:t>
            </a:r>
            <a:r>
              <a:rPr lang="zh-TW" altLang="zh-TW" dirty="0">
                <a:latin typeface="標楷體" pitchFamily="65" charset="-120"/>
                <a:ea typeface="標楷體" pitchFamily="65" charset="-120"/>
              </a:rPr>
              <a:t>、學務處</a:t>
            </a:r>
            <a:r>
              <a:rPr lang="zh-TW" altLang="zh-TW" dirty="0" smtClean="0">
                <a:latin typeface="標楷體" pitchFamily="65" charset="-120"/>
                <a:ea typeface="標楷體" pitchFamily="65" charset="-120"/>
              </a:rPr>
              <a:t>將選出</a:t>
            </a:r>
            <a:r>
              <a:rPr lang="zh-TW" altLang="zh-TW" dirty="0">
                <a:latin typeface="標楷體" pitchFamily="65" charset="-120"/>
                <a:ea typeface="標楷體" pitchFamily="65" charset="-120"/>
              </a:rPr>
              <a:t>國中每年級</a:t>
            </a:r>
            <a:r>
              <a:rPr lang="en-US" altLang="zh-TW" dirty="0">
                <a:latin typeface="標楷體" pitchFamily="65" charset="-120"/>
                <a:ea typeface="標楷體" pitchFamily="65" charset="-120"/>
              </a:rPr>
              <a:t>3</a:t>
            </a:r>
            <a:r>
              <a:rPr lang="zh-TW" altLang="zh-TW" dirty="0">
                <a:latin typeface="標楷體" pitchFamily="65" charset="-120"/>
                <a:ea typeface="標楷體" pitchFamily="65" charset="-120"/>
              </a:rPr>
              <a:t>位、高中每年級</a:t>
            </a:r>
            <a:r>
              <a:rPr lang="en-US" altLang="zh-TW" dirty="0">
                <a:latin typeface="標楷體" pitchFamily="65" charset="-120"/>
                <a:ea typeface="標楷體" pitchFamily="65" charset="-120"/>
              </a:rPr>
              <a:t>2</a:t>
            </a:r>
            <a:r>
              <a:rPr lang="zh-TW" altLang="zh-TW" dirty="0">
                <a:latin typeface="標楷體" pitchFamily="65" charset="-120"/>
                <a:ea typeface="標楷體" pitchFamily="65" charset="-120"/>
              </a:rPr>
              <a:t>位善人，榮獲「月月行善</a:t>
            </a:r>
            <a:r>
              <a:rPr lang="zh-TW" altLang="zh-TW" dirty="0" smtClean="0">
                <a:latin typeface="標楷體" pitchFamily="65" charset="-120"/>
                <a:ea typeface="標楷體" pitchFamily="65" charset="-120"/>
              </a:rPr>
              <a:t>」之</a:t>
            </a:r>
            <a:r>
              <a:rPr lang="zh-TW" altLang="zh-TW" dirty="0">
                <a:latin typeface="標楷體" pitchFamily="65" charset="-120"/>
                <a:ea typeface="標楷體" pitchFamily="65" charset="-120"/>
              </a:rPr>
              <a:t>同學</a:t>
            </a:r>
            <a:r>
              <a:rPr lang="zh-TW" altLang="zh-TW" dirty="0" smtClean="0">
                <a:latin typeface="標楷體" pitchFamily="65" charset="-120"/>
                <a:ea typeface="標楷體" pitchFamily="65" charset="-120"/>
              </a:rPr>
              <a:t>，將</a:t>
            </a:r>
            <a:r>
              <a:rPr lang="zh-TW" altLang="zh-TW" dirty="0">
                <a:latin typeface="標楷體" pitchFamily="65" charset="-120"/>
                <a:ea typeface="標楷體" pitchFamily="65" charset="-120"/>
              </a:rPr>
              <a:t>於公開場合予以大大表揚。</a:t>
            </a:r>
          </a:p>
          <a:p>
            <a:pPr>
              <a:lnSpc>
                <a:spcPts val="3000"/>
              </a:lnSpc>
            </a:pPr>
            <a:endParaRPr lang="en-US" altLang="zh-TW" dirty="0" smtClean="0">
              <a:latin typeface="標楷體" pitchFamily="65" charset="-120"/>
              <a:ea typeface="標楷體" pitchFamily="65" charset="-120"/>
            </a:endParaRPr>
          </a:p>
          <a:p>
            <a:pPr>
              <a:lnSpc>
                <a:spcPts val="3000"/>
              </a:lnSpc>
            </a:pPr>
            <a:r>
              <a:rPr lang="en-US" altLang="zh-TW" dirty="0" smtClean="0">
                <a:latin typeface="標楷體" pitchFamily="65" charset="-120"/>
                <a:ea typeface="標楷體" pitchFamily="65" charset="-120"/>
              </a:rPr>
              <a:t>3</a:t>
            </a:r>
            <a:r>
              <a:rPr lang="zh-TW" altLang="zh-TW" dirty="0">
                <a:latin typeface="標楷體" pitchFamily="65" charset="-120"/>
                <a:ea typeface="標楷體" pitchFamily="65" charset="-120"/>
              </a:rPr>
              <a:t>、被選出「月月行善」之同學，可獲得獎品一份及獎狀一張，另外還可獲得絕無僅有的「</a:t>
            </a:r>
            <a:r>
              <a:rPr lang="zh-TW" altLang="zh-TW" dirty="0" smtClean="0">
                <a:latin typeface="標楷體" pitchFamily="65" charset="-120"/>
                <a:ea typeface="標楷體" pitchFamily="65" charset="-120"/>
              </a:rPr>
              <a:t>金中善</a:t>
            </a:r>
            <a:r>
              <a:rPr lang="zh-TW" altLang="zh-TW" dirty="0">
                <a:latin typeface="標楷體" pitchFamily="65" charset="-120"/>
                <a:ea typeface="標楷體" pitchFamily="65" charset="-120"/>
              </a:rPr>
              <a:t>人卡」乙張（金中善人卡</a:t>
            </a:r>
            <a:r>
              <a:rPr lang="en-US" altLang="zh-TW" dirty="0">
                <a:latin typeface="標楷體" pitchFamily="65" charset="-120"/>
                <a:ea typeface="標楷體" pitchFamily="65" charset="-120"/>
              </a:rPr>
              <a:t>----</a:t>
            </a:r>
            <a:r>
              <a:rPr lang="zh-TW" altLang="zh-TW" dirty="0">
                <a:latin typeface="標楷體" pitchFamily="65" charset="-120"/>
                <a:ea typeface="標楷體" pitchFamily="65" charset="-120"/>
              </a:rPr>
              <a:t>可幫助同學或自己免除愛校服務</a:t>
            </a:r>
            <a:r>
              <a:rPr lang="en-US" altLang="zh-TW" dirty="0">
                <a:latin typeface="標楷體" pitchFamily="65" charset="-120"/>
                <a:ea typeface="標楷體" pitchFamily="65" charset="-120"/>
              </a:rPr>
              <a:t>3</a:t>
            </a:r>
            <a:r>
              <a:rPr lang="zh-TW" altLang="zh-TW" dirty="0">
                <a:latin typeface="標楷體" pitchFamily="65" charset="-120"/>
                <a:ea typeface="標楷體" pitchFamily="65" charset="-120"/>
              </a:rPr>
              <a:t>天），除此之外該生之</a:t>
            </a:r>
            <a:r>
              <a:rPr lang="zh-TW" altLang="zh-TW" dirty="0" smtClean="0">
                <a:latin typeface="標楷體" pitchFamily="65" charset="-120"/>
                <a:ea typeface="標楷體" pitchFamily="65" charset="-120"/>
              </a:rPr>
              <a:t>班級可</a:t>
            </a:r>
            <a:r>
              <a:rPr lang="zh-TW" altLang="zh-TW" dirty="0">
                <a:latin typeface="標楷體" pitchFamily="65" charset="-120"/>
                <a:ea typeface="標楷體" pitchFamily="65" charset="-120"/>
              </a:rPr>
              <a:t>榮獲優點數</a:t>
            </a:r>
            <a:r>
              <a:rPr lang="en-US" altLang="zh-TW" dirty="0">
                <a:latin typeface="標楷體" pitchFamily="65" charset="-120"/>
                <a:ea typeface="標楷體" pitchFamily="65" charset="-120"/>
              </a:rPr>
              <a:t>3</a:t>
            </a:r>
            <a:r>
              <a:rPr lang="zh-TW" altLang="zh-TW" dirty="0">
                <a:latin typeface="標楷體" pitchFamily="65" charset="-120"/>
                <a:ea typeface="標楷體" pitchFamily="65" charset="-120"/>
              </a:rPr>
              <a:t>點，以資鼓勵</a:t>
            </a:r>
            <a:r>
              <a:rPr lang="zh-TW" altLang="zh-TW" dirty="0" smtClean="0">
                <a:latin typeface="標楷體" pitchFamily="65" charset="-120"/>
                <a:ea typeface="標楷體" pitchFamily="65" charset="-120"/>
              </a:rPr>
              <a:t>。</a:t>
            </a:r>
            <a:endParaRPr lang="en-US" altLang="zh-TW" dirty="0">
              <a:latin typeface="標楷體" pitchFamily="65" charset="-120"/>
              <a:ea typeface="標楷體" pitchFamily="65" charset="-120"/>
            </a:endParaRPr>
          </a:p>
          <a:p>
            <a:endParaRPr lang="en-US" altLang="zh-TW" sz="4000" b="1" dirty="0"/>
          </a:p>
          <a:p>
            <a:endParaRPr lang="en-US" altLang="zh-TW" sz="4000" b="1" dirty="0" smtClean="0"/>
          </a:p>
          <a:p>
            <a:pPr algn="ctr"/>
            <a:r>
              <a:rPr lang="zh-TW" altLang="en-US" sz="4000" dirty="0" smtClean="0">
                <a:latin typeface="文鼎中行書" pitchFamily="65" charset="-120"/>
                <a:ea typeface="文鼎中行書" pitchFamily="65" charset="-120"/>
              </a:rPr>
              <a:t>   </a:t>
            </a:r>
            <a:endParaRPr lang="en-US" altLang="zh-TW" sz="4000" b="1" dirty="0" smtClean="0"/>
          </a:p>
          <a:p>
            <a:endParaRPr lang="en-US" altLang="zh-TW" sz="4000" b="1" dirty="0"/>
          </a:p>
          <a:p>
            <a:endParaRPr lang="zh-TW" altLang="en-US" sz="4000" dirty="0"/>
          </a:p>
        </p:txBody>
      </p:sp>
    </p:spTree>
    <p:extLst>
      <p:ext uri="{BB962C8B-B14F-4D97-AF65-F5344CB8AC3E}">
        <p14:creationId xmlns:p14="http://schemas.microsoft.com/office/powerpoint/2010/main" val="3454997704"/>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文字方塊 1"/>
          <p:cNvSpPr txBox="1"/>
          <p:nvPr/>
        </p:nvSpPr>
        <p:spPr>
          <a:xfrm>
            <a:off x="1259632" y="1340768"/>
            <a:ext cx="7884368" cy="3724096"/>
          </a:xfrm>
          <a:prstGeom prst="rect">
            <a:avLst/>
          </a:prstGeom>
          <a:noFill/>
        </p:spPr>
        <p:txBody>
          <a:bodyPr wrap="square" rtlCol="0">
            <a:spAutoFit/>
          </a:bodyPr>
          <a:lstStyle/>
          <a:p>
            <a:pPr algn="ctr"/>
            <a:r>
              <a:rPr lang="zh-TW" altLang="en-US" sz="7200" dirty="0" smtClean="0">
                <a:latin typeface="文鼎中行書" pitchFamily="65" charset="-120"/>
                <a:ea typeface="文鼎中行書" pitchFamily="65" charset="-120"/>
              </a:rPr>
              <a:t> </a:t>
            </a:r>
            <a:r>
              <a:rPr lang="zh-TW" altLang="en-US" sz="6600" dirty="0" smtClean="0">
                <a:latin typeface="文鼎中行書" pitchFamily="65" charset="-120"/>
                <a:ea typeface="文鼎中行書" pitchFamily="65" charset="-120"/>
              </a:rPr>
              <a:t>金中有</a:t>
            </a:r>
            <a:r>
              <a:rPr lang="zh-TW" altLang="en-US" sz="6600" dirty="0">
                <a:latin typeface="文鼎中行書" pitchFamily="65" charset="-120"/>
                <a:ea typeface="文鼎中行書" pitchFamily="65" charset="-120"/>
              </a:rPr>
              <a:t>你</a:t>
            </a:r>
            <a:r>
              <a:rPr lang="en-US" altLang="zh-TW" sz="6600" dirty="0">
                <a:latin typeface="文鼎中行書" pitchFamily="65" charset="-120"/>
                <a:ea typeface="文鼎中行書" pitchFamily="65" charset="-120"/>
              </a:rPr>
              <a:t>(</a:t>
            </a:r>
            <a:r>
              <a:rPr lang="zh-TW" altLang="en-US" sz="6600" dirty="0">
                <a:latin typeface="文鼎中行書" pitchFamily="65" charset="-120"/>
                <a:ea typeface="文鼎中行書" pitchFamily="65" charset="-120"/>
              </a:rPr>
              <a:t>我</a:t>
            </a:r>
            <a:r>
              <a:rPr lang="en-US" altLang="zh-TW" sz="6600" dirty="0">
                <a:latin typeface="文鼎中行書" pitchFamily="65" charset="-120"/>
                <a:ea typeface="文鼎中行書" pitchFamily="65" charset="-120"/>
              </a:rPr>
              <a:t>)</a:t>
            </a:r>
            <a:r>
              <a:rPr lang="zh-TW" altLang="en-US" sz="6600" dirty="0">
                <a:latin typeface="文鼎中行書" pitchFamily="65" charset="-120"/>
                <a:ea typeface="文鼎中行書" pitchFamily="65" charset="-120"/>
              </a:rPr>
              <a:t>真</a:t>
            </a:r>
            <a:r>
              <a:rPr lang="zh-TW" altLang="en-US" sz="6600" dirty="0" smtClean="0">
                <a:latin typeface="文鼎中行書" pitchFamily="65" charset="-120"/>
                <a:ea typeface="文鼎中行書" pitchFamily="65" charset="-120"/>
              </a:rPr>
              <a:t>好</a:t>
            </a:r>
            <a:endParaRPr lang="en-US" altLang="zh-TW" sz="6600" dirty="0" smtClean="0">
              <a:latin typeface="文鼎中行書" pitchFamily="65" charset="-120"/>
              <a:ea typeface="文鼎中行書" pitchFamily="65" charset="-120"/>
            </a:endParaRPr>
          </a:p>
          <a:p>
            <a:pPr algn="ctr"/>
            <a:r>
              <a:rPr lang="zh-TW" altLang="en-US" sz="6600" dirty="0" smtClean="0">
                <a:latin typeface="文鼎中行書" pitchFamily="65" charset="-120"/>
                <a:ea typeface="文鼎中行書" pitchFamily="65" charset="-120"/>
              </a:rPr>
              <a:t>                                          </a:t>
            </a:r>
            <a:r>
              <a:rPr lang="zh-TW" altLang="en-US" sz="8000" dirty="0" smtClean="0">
                <a:latin typeface="文鼎中行書" pitchFamily="65" charset="-120"/>
                <a:ea typeface="文鼎中行書" pitchFamily="65" charset="-120"/>
              </a:rPr>
              <a:t>好人</a:t>
            </a:r>
            <a:r>
              <a:rPr lang="zh-TW" altLang="en-US" sz="8000" dirty="0">
                <a:latin typeface="文鼎中行書" pitchFamily="65" charset="-120"/>
                <a:ea typeface="文鼎中行書" pitchFamily="65" charset="-120"/>
              </a:rPr>
              <a:t>幫好人</a:t>
            </a:r>
          </a:p>
          <a:p>
            <a:endParaRPr lang="zh-TW" altLang="en-US" dirty="0"/>
          </a:p>
        </p:txBody>
      </p:sp>
    </p:spTree>
    <p:extLst>
      <p:ext uri="{BB962C8B-B14F-4D97-AF65-F5344CB8AC3E}">
        <p14:creationId xmlns:p14="http://schemas.microsoft.com/office/powerpoint/2010/main" val="371057394"/>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文字方塊 1"/>
          <p:cNvSpPr txBox="1"/>
          <p:nvPr/>
        </p:nvSpPr>
        <p:spPr>
          <a:xfrm>
            <a:off x="2195736" y="620688"/>
            <a:ext cx="6624736" cy="4708981"/>
          </a:xfrm>
          <a:prstGeom prst="rect">
            <a:avLst/>
          </a:prstGeom>
          <a:noFill/>
        </p:spPr>
        <p:txBody>
          <a:bodyPr wrap="square" rtlCol="0">
            <a:spAutoFit/>
          </a:bodyPr>
          <a:lstStyle/>
          <a:p>
            <a:r>
              <a:rPr lang="zh-TW" altLang="en-US" sz="4000" dirty="0" smtClean="0"/>
              <a:t>        衛生</a:t>
            </a:r>
            <a:r>
              <a:rPr lang="zh-TW" altLang="en-US" sz="4000" dirty="0"/>
              <a:t>組</a:t>
            </a:r>
            <a:r>
              <a:rPr lang="zh-TW" altLang="en-US" sz="4000" dirty="0" smtClean="0"/>
              <a:t>報告</a:t>
            </a:r>
            <a:endParaRPr lang="en-US" altLang="zh-TW" sz="4000" dirty="0" smtClean="0"/>
          </a:p>
          <a:p>
            <a:endParaRPr lang="en-US" altLang="zh-TW" dirty="0"/>
          </a:p>
          <a:p>
            <a:pPr lvl="0">
              <a:spcAft>
                <a:spcPts val="0"/>
              </a:spcAft>
            </a:pPr>
            <a:r>
              <a:rPr lang="en-US" altLang="zh-TW" sz="2800" kern="100" dirty="0">
                <a:latin typeface="Times New Roman"/>
                <a:ea typeface="標楷體"/>
              </a:rPr>
              <a:t>1.</a:t>
            </a:r>
            <a:r>
              <a:rPr lang="zh-TW" altLang="zh-TW" sz="2800" kern="100" dirty="0">
                <a:latin typeface="Times New Roman"/>
                <a:ea typeface="標楷體"/>
              </a:rPr>
              <a:t>依</a:t>
            </a:r>
            <a:r>
              <a:rPr lang="zh-TW" altLang="en-US" sz="2800" kern="100" dirty="0">
                <a:latin typeface="Times New Roman"/>
                <a:ea typeface="標楷體"/>
              </a:rPr>
              <a:t>健康促進</a:t>
            </a:r>
            <a:r>
              <a:rPr lang="zh-TW" altLang="zh-TW" sz="2800" kern="100" dirty="0">
                <a:latin typeface="Times New Roman"/>
                <a:ea typeface="標楷體"/>
              </a:rPr>
              <a:t>計畫，</a:t>
            </a:r>
            <a:r>
              <a:rPr lang="zh-TW" altLang="en-US" sz="2800" kern="100" dirty="0">
                <a:latin typeface="Times New Roman"/>
                <a:ea typeface="標楷體"/>
              </a:rPr>
              <a:t>本學年度</a:t>
            </a:r>
            <a:r>
              <a:rPr lang="zh-TW" altLang="zh-TW" sz="2800" kern="100" dirty="0">
                <a:latin typeface="Times New Roman"/>
                <a:ea typeface="標楷體"/>
              </a:rPr>
              <a:t>持續推動國中部學生中午餐後潔牙活動，並對師生宣導口腔衛生教育、正確的貝氏刷牙法及牙線使用方法。</a:t>
            </a:r>
            <a:endParaRPr lang="en-US" altLang="zh-TW" sz="2800" kern="100" dirty="0">
              <a:latin typeface="Times New Roman"/>
              <a:ea typeface="標楷體"/>
            </a:endParaRPr>
          </a:p>
          <a:p>
            <a:endParaRPr lang="en-US" altLang="zh-TW" sz="2800" kern="100" dirty="0">
              <a:latin typeface="Times New Roman"/>
              <a:ea typeface="標楷體"/>
            </a:endParaRPr>
          </a:p>
          <a:p>
            <a:r>
              <a:rPr lang="en-US" altLang="zh-TW" sz="2800" kern="100" dirty="0">
                <a:latin typeface="Times New Roman"/>
                <a:ea typeface="標楷體"/>
              </a:rPr>
              <a:t>2.</a:t>
            </a:r>
            <a:r>
              <a:rPr lang="zh-TW" altLang="zh-TW" sz="2800" kern="100" dirty="0">
                <a:latin typeface="Times New Roman"/>
                <a:ea typeface="標楷體"/>
              </a:rPr>
              <a:t>本學期健康中心會利用午休時間對國中生進行利用「牙菌斑顯示劑」檢查學生潔牙情況，請各班導師協助配合，謝謝。</a:t>
            </a:r>
            <a:endParaRPr lang="zh-TW" altLang="zh-TW" sz="2800" kern="100" dirty="0">
              <a:latin typeface="Times New Roman"/>
            </a:endParaRPr>
          </a:p>
          <a:p>
            <a:endParaRPr lang="zh-TW" altLang="en-US" dirty="0"/>
          </a:p>
        </p:txBody>
      </p:sp>
    </p:spTree>
    <p:extLst>
      <p:ext uri="{BB962C8B-B14F-4D97-AF65-F5344CB8AC3E}">
        <p14:creationId xmlns:p14="http://schemas.microsoft.com/office/powerpoint/2010/main" val="3392084589"/>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文字方塊 1"/>
          <p:cNvSpPr txBox="1"/>
          <p:nvPr/>
        </p:nvSpPr>
        <p:spPr>
          <a:xfrm>
            <a:off x="2483768" y="1340768"/>
            <a:ext cx="6480720" cy="4247317"/>
          </a:xfrm>
          <a:prstGeom prst="rect">
            <a:avLst/>
          </a:prstGeom>
          <a:noFill/>
        </p:spPr>
        <p:txBody>
          <a:bodyPr wrap="square" rtlCol="0">
            <a:spAutoFit/>
          </a:bodyPr>
          <a:lstStyle/>
          <a:p>
            <a:pPr lvl="0">
              <a:spcAft>
                <a:spcPts val="0"/>
              </a:spcAft>
            </a:pPr>
            <a:r>
              <a:rPr lang="en-US" altLang="zh-TW" sz="2800" kern="100" dirty="0">
                <a:latin typeface="標楷體" pitchFamily="65" charset="-120"/>
                <a:ea typeface="標楷體" pitchFamily="65" charset="-120"/>
              </a:rPr>
              <a:t>3.</a:t>
            </a:r>
            <a:r>
              <a:rPr lang="zh-TW" altLang="zh-TW" sz="2800" kern="100" dirty="0">
                <a:latin typeface="標楷體" pitchFamily="65" charset="-120"/>
                <a:ea typeface="標楷體" pitchFamily="65" charset="-120"/>
              </a:rPr>
              <a:t>依據醫療法</a:t>
            </a:r>
            <a:r>
              <a:rPr lang="en-US" altLang="zh-TW" sz="2800" kern="100" dirty="0">
                <a:latin typeface="標楷體" pitchFamily="65" charset="-120"/>
                <a:ea typeface="標楷體" pitchFamily="65" charset="-120"/>
              </a:rPr>
              <a:t>(</a:t>
            </a:r>
            <a:r>
              <a:rPr lang="zh-TW" altLang="zh-TW" sz="2800" kern="100" dirty="0">
                <a:latin typeface="標楷體" pitchFamily="65" charset="-120"/>
                <a:ea typeface="標楷體" pitchFamily="65" charset="-120"/>
              </a:rPr>
              <a:t>民國</a:t>
            </a:r>
            <a:r>
              <a:rPr lang="en-US" altLang="zh-TW" sz="2800" kern="100" dirty="0">
                <a:latin typeface="標楷體" pitchFamily="65" charset="-120"/>
                <a:ea typeface="標楷體" pitchFamily="65" charset="-120"/>
              </a:rPr>
              <a:t>103</a:t>
            </a:r>
            <a:r>
              <a:rPr lang="zh-TW" altLang="zh-TW" sz="2800" kern="100" dirty="0">
                <a:latin typeface="標楷體" pitchFamily="65" charset="-120"/>
                <a:ea typeface="標楷體" pitchFamily="65" charset="-120"/>
              </a:rPr>
              <a:t>年</a:t>
            </a:r>
            <a:r>
              <a:rPr lang="en-US" altLang="zh-TW" sz="2800" kern="100" dirty="0">
                <a:latin typeface="標楷體" pitchFamily="65" charset="-120"/>
                <a:ea typeface="標楷體" pitchFamily="65" charset="-120"/>
              </a:rPr>
              <a:t>1</a:t>
            </a:r>
            <a:r>
              <a:rPr lang="zh-TW" altLang="zh-TW" sz="2800" kern="100" dirty="0">
                <a:latin typeface="標楷體" pitchFamily="65" charset="-120"/>
                <a:ea typeface="標楷體" pitchFamily="65" charset="-120"/>
              </a:rPr>
              <a:t>月</a:t>
            </a:r>
            <a:r>
              <a:rPr lang="en-US" altLang="zh-TW" sz="2800" kern="100" dirty="0">
                <a:latin typeface="標楷體" pitchFamily="65" charset="-120"/>
                <a:ea typeface="標楷體" pitchFamily="65" charset="-120"/>
              </a:rPr>
              <a:t>29</a:t>
            </a:r>
            <a:r>
              <a:rPr lang="zh-TW" altLang="zh-TW" sz="2800" kern="100" dirty="0">
                <a:latin typeface="標楷體" pitchFamily="65" charset="-120"/>
                <a:ea typeface="標楷體" pitchFamily="65" charset="-120"/>
              </a:rPr>
              <a:t>日修訂版</a:t>
            </a:r>
            <a:r>
              <a:rPr lang="en-US" altLang="zh-TW" sz="2800" kern="100" dirty="0">
                <a:latin typeface="標楷體" pitchFamily="65" charset="-120"/>
                <a:ea typeface="標楷體" pitchFamily="65" charset="-120"/>
              </a:rPr>
              <a:t>)</a:t>
            </a:r>
            <a:r>
              <a:rPr lang="zh-TW" altLang="zh-TW" sz="2800" kern="100" dirty="0">
                <a:latin typeface="標楷體" pitchFamily="65" charset="-120"/>
                <a:ea typeface="標楷體" pitchFamily="65" charset="-120"/>
              </a:rPr>
              <a:t>第</a:t>
            </a:r>
            <a:r>
              <a:rPr lang="en-US" altLang="zh-TW" sz="2800" kern="100" dirty="0">
                <a:latin typeface="標楷體" pitchFamily="65" charset="-120"/>
                <a:ea typeface="標楷體" pitchFamily="65" charset="-120"/>
              </a:rPr>
              <a:t>61</a:t>
            </a:r>
            <a:r>
              <a:rPr lang="zh-TW" altLang="zh-TW" sz="2800" kern="100" dirty="0">
                <a:latin typeface="標楷體" pitchFamily="65" charset="-120"/>
                <a:ea typeface="標楷體" pitchFamily="65" charset="-120"/>
              </a:rPr>
              <a:t>條 醫療機構，不得以中央主管機關公告禁止之不正當方法，招攬病人。</a:t>
            </a:r>
          </a:p>
          <a:p>
            <a:pPr>
              <a:spcAft>
                <a:spcPts val="0"/>
              </a:spcAft>
            </a:pPr>
            <a:r>
              <a:rPr lang="zh-TW" altLang="zh-TW" sz="2800" kern="100" dirty="0">
                <a:latin typeface="標楷體" pitchFamily="65" charset="-120"/>
                <a:ea typeface="標楷體" pitchFamily="65" charset="-120"/>
              </a:rPr>
              <a:t>因此本校學務處健康中心自</a:t>
            </a:r>
            <a:r>
              <a:rPr lang="en-US" altLang="zh-TW" sz="2800" kern="100" dirty="0">
                <a:latin typeface="標楷體" pitchFamily="65" charset="-120"/>
                <a:ea typeface="標楷體" pitchFamily="65" charset="-120"/>
              </a:rPr>
              <a:t>103</a:t>
            </a:r>
            <a:r>
              <a:rPr lang="zh-TW" altLang="zh-TW" sz="2800" kern="100" dirty="0">
                <a:latin typeface="標楷體" pitchFamily="65" charset="-120"/>
                <a:ea typeface="標楷體" pitchFamily="65" charset="-120"/>
              </a:rPr>
              <a:t>學年度起，將不再協助教職員工尋找醫療廠商至校進行健康檢查，請年滿</a:t>
            </a:r>
            <a:r>
              <a:rPr lang="en-US" altLang="zh-TW" sz="2800" kern="100" dirty="0">
                <a:latin typeface="標楷體" pitchFamily="65" charset="-120"/>
                <a:ea typeface="標楷體" pitchFamily="65" charset="-120"/>
              </a:rPr>
              <a:t>40</a:t>
            </a:r>
            <a:r>
              <a:rPr lang="zh-TW" altLang="zh-TW" sz="2800" kern="100" dirty="0">
                <a:latin typeface="標楷體" pitchFamily="65" charset="-120"/>
                <a:ea typeface="標楷體" pitchFamily="65" charset="-120"/>
              </a:rPr>
              <a:t>歲符合兩年一次</a:t>
            </a:r>
            <a:r>
              <a:rPr lang="en-US" altLang="zh-TW" sz="2800" kern="100" dirty="0">
                <a:latin typeface="標楷體" pitchFamily="65" charset="-120"/>
                <a:ea typeface="標楷體" pitchFamily="65" charset="-120"/>
              </a:rPr>
              <a:t>3500</a:t>
            </a:r>
            <a:r>
              <a:rPr lang="zh-TW" altLang="zh-TW" sz="2800" kern="100" dirty="0">
                <a:latin typeface="標楷體" pitchFamily="65" charset="-120"/>
                <a:ea typeface="標楷體" pitchFamily="65" charset="-120"/>
              </a:rPr>
              <a:t>元健康檢查補助案之同仁或其他有意接受健康檢查之同仁請自行到各合格醫院進行檢查。</a:t>
            </a:r>
          </a:p>
          <a:p>
            <a:endParaRPr lang="zh-TW" altLang="en-US" dirty="0"/>
          </a:p>
        </p:txBody>
      </p:sp>
    </p:spTree>
    <p:extLst>
      <p:ext uri="{BB962C8B-B14F-4D97-AF65-F5344CB8AC3E}">
        <p14:creationId xmlns:p14="http://schemas.microsoft.com/office/powerpoint/2010/main" val="441687459"/>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文字方塊 1"/>
          <p:cNvSpPr txBox="1"/>
          <p:nvPr/>
        </p:nvSpPr>
        <p:spPr>
          <a:xfrm>
            <a:off x="1835696" y="260648"/>
            <a:ext cx="7308304" cy="6812315"/>
          </a:xfrm>
          <a:prstGeom prst="rect">
            <a:avLst/>
          </a:prstGeom>
          <a:noFill/>
        </p:spPr>
        <p:txBody>
          <a:bodyPr wrap="square" rtlCol="0">
            <a:spAutoFit/>
          </a:bodyPr>
          <a:lstStyle/>
          <a:p>
            <a:pPr>
              <a:spcAft>
                <a:spcPts val="0"/>
              </a:spcAft>
            </a:pPr>
            <a:r>
              <a:rPr lang="en-US" altLang="zh-TW" sz="2400" kern="100" dirty="0">
                <a:latin typeface="標楷體" pitchFamily="65" charset="-120"/>
                <a:ea typeface="標楷體" pitchFamily="65" charset="-120"/>
              </a:rPr>
              <a:t>4.</a:t>
            </a:r>
            <a:r>
              <a:rPr lang="zh-TW" altLang="zh-TW" sz="2400" kern="100" dirty="0">
                <a:latin typeface="標楷體" pitchFamily="65" charset="-120"/>
                <a:ea typeface="標楷體" pitchFamily="65" charset="-120"/>
              </a:rPr>
              <a:t>新北市政府環境保護局辦理「</a:t>
            </a:r>
            <a:r>
              <a:rPr lang="en-US" altLang="zh-TW" sz="2400" kern="100" dirty="0">
                <a:latin typeface="標楷體" pitchFamily="65" charset="-120"/>
                <a:ea typeface="標楷體" pitchFamily="65" charset="-120"/>
              </a:rPr>
              <a:t>103</a:t>
            </a:r>
            <a:r>
              <a:rPr lang="zh-TW" altLang="zh-TW" sz="2400" kern="100" dirty="0">
                <a:latin typeface="標楷體" pitchFamily="65" charset="-120"/>
                <a:ea typeface="標楷體" pitchFamily="65" charset="-120"/>
              </a:rPr>
              <a:t>年度環境教育終身學習護照推廣計畫」，鼓勵本校教職員工至環境教育終身學習網（網址：</a:t>
            </a:r>
            <a:r>
              <a:rPr lang="en-US" altLang="zh-TW" sz="2400" kern="100" dirty="0">
                <a:latin typeface="標楷體" pitchFamily="65" charset="-120"/>
                <a:ea typeface="標楷體" pitchFamily="65" charset="-120"/>
              </a:rPr>
              <a:t>http://</a:t>
            </a:r>
            <a:r>
              <a:rPr lang="en-US" altLang="zh-TW" sz="2400" kern="100" dirty="0" err="1">
                <a:latin typeface="標楷體" pitchFamily="65" charset="-120"/>
                <a:ea typeface="標楷體" pitchFamily="65" charset="-120"/>
              </a:rPr>
              <a:t>elearn.epa.gov.tw</a:t>
            </a:r>
            <a:r>
              <a:rPr lang="en-US" altLang="zh-TW" sz="2400" kern="100" dirty="0">
                <a:latin typeface="標楷體" pitchFamily="65" charset="-120"/>
                <a:ea typeface="標楷體" pitchFamily="65" charset="-120"/>
              </a:rPr>
              <a:t>/</a:t>
            </a:r>
            <a:r>
              <a:rPr lang="zh-TW" altLang="zh-TW" sz="2400" kern="100" dirty="0">
                <a:latin typeface="標楷體" pitchFamily="65" charset="-120"/>
                <a:ea typeface="標楷體" pitchFamily="65" charset="-120"/>
              </a:rPr>
              <a:t>）註冊。</a:t>
            </a:r>
          </a:p>
          <a:p>
            <a:pPr>
              <a:spcAft>
                <a:spcPts val="0"/>
              </a:spcAft>
            </a:pPr>
            <a:r>
              <a:rPr lang="zh-TW" altLang="zh-TW" sz="2400" kern="100" dirty="0">
                <a:latin typeface="標楷體" pitchFamily="65" charset="-120"/>
                <a:ea typeface="標楷體" pitchFamily="65" charset="-120"/>
              </a:rPr>
              <a:t>說明：</a:t>
            </a:r>
            <a:r>
              <a:rPr lang="en-US" altLang="zh-TW" sz="2400" kern="100" dirty="0">
                <a:latin typeface="標楷體" pitchFamily="65" charset="-120"/>
                <a:ea typeface="標楷體" pitchFamily="65" charset="-120"/>
              </a:rPr>
              <a:t/>
            </a:r>
            <a:br>
              <a:rPr lang="en-US" altLang="zh-TW" sz="2400" kern="100" dirty="0">
                <a:latin typeface="標楷體" pitchFamily="65" charset="-120"/>
                <a:ea typeface="標楷體" pitchFamily="65" charset="-120"/>
              </a:rPr>
            </a:br>
            <a:r>
              <a:rPr lang="en-US" altLang="zh-TW" sz="2400" kern="100" dirty="0">
                <a:latin typeface="標楷體" pitchFamily="65" charset="-120"/>
                <a:ea typeface="標楷體" pitchFamily="65" charset="-120"/>
              </a:rPr>
              <a:t>(</a:t>
            </a:r>
            <a:r>
              <a:rPr lang="zh-TW" altLang="zh-TW" sz="2400" kern="100" dirty="0">
                <a:latin typeface="標楷體" pitchFamily="65" charset="-120"/>
                <a:ea typeface="標楷體" pitchFamily="65" charset="-120"/>
              </a:rPr>
              <a:t>一</a:t>
            </a:r>
            <a:r>
              <a:rPr lang="en-US" altLang="zh-TW" sz="2400" kern="100" dirty="0">
                <a:latin typeface="標楷體" pitchFamily="65" charset="-120"/>
                <a:ea typeface="標楷體" pitchFamily="65" charset="-120"/>
              </a:rPr>
              <a:t>)</a:t>
            </a:r>
            <a:r>
              <a:rPr lang="zh-TW" altLang="zh-TW" sz="2400" kern="100" dirty="0">
                <a:latin typeface="標楷體" pitchFamily="65" charset="-120"/>
                <a:ea typeface="標楷體" pitchFamily="65" charset="-120"/>
              </a:rPr>
              <a:t>行政院環境保護署為倡導環境教育終身學習，讓國人能透過學習護照，清楚知道自己的學習歷程，有系統且循序漸進的學習，並邀請更多人共同學習，特設置環境教育終身學習網。</a:t>
            </a:r>
            <a:r>
              <a:rPr lang="en-US" altLang="zh-TW" sz="2400" kern="100" dirty="0">
                <a:latin typeface="標楷體" pitchFamily="65" charset="-120"/>
                <a:ea typeface="標楷體" pitchFamily="65" charset="-120"/>
              </a:rPr>
              <a:t/>
            </a:r>
            <a:br>
              <a:rPr lang="en-US" altLang="zh-TW" sz="2400" kern="100" dirty="0">
                <a:latin typeface="標楷體" pitchFamily="65" charset="-120"/>
                <a:ea typeface="標楷體" pitchFamily="65" charset="-120"/>
              </a:rPr>
            </a:br>
            <a:r>
              <a:rPr lang="en-US" altLang="zh-TW" sz="2400" kern="100" dirty="0">
                <a:latin typeface="標楷體" pitchFamily="65" charset="-120"/>
                <a:ea typeface="標楷體" pitchFamily="65" charset="-120"/>
              </a:rPr>
              <a:t>(</a:t>
            </a:r>
            <a:r>
              <a:rPr lang="zh-TW" altLang="zh-TW" sz="2400" kern="100" dirty="0">
                <a:latin typeface="標楷體" pitchFamily="65" charset="-120"/>
                <a:ea typeface="標楷體" pitchFamily="65" charset="-120"/>
              </a:rPr>
              <a:t>二</a:t>
            </a:r>
            <a:r>
              <a:rPr lang="en-US" altLang="zh-TW" sz="2400" kern="100" dirty="0">
                <a:latin typeface="標楷體" pitchFamily="65" charset="-120"/>
                <a:ea typeface="標楷體" pitchFamily="65" charset="-120"/>
              </a:rPr>
              <a:t>)</a:t>
            </a:r>
            <a:r>
              <a:rPr lang="zh-TW" altLang="zh-TW" sz="2400" kern="100" dirty="0">
                <a:latin typeface="標楷體" pitchFamily="65" charset="-120"/>
                <a:ea typeface="標楷體" pitchFamily="65" charset="-120"/>
              </a:rPr>
              <a:t>為鼓勵本市各機關、學校員工及民眾參與，凡於本（</a:t>
            </a:r>
            <a:r>
              <a:rPr lang="en-US" altLang="zh-TW" sz="2400" kern="100" dirty="0">
                <a:latin typeface="標楷體" pitchFamily="65" charset="-120"/>
                <a:ea typeface="標楷體" pitchFamily="65" charset="-120"/>
              </a:rPr>
              <a:t>103</a:t>
            </a:r>
            <a:r>
              <a:rPr lang="zh-TW" altLang="zh-TW" sz="2400" kern="100" dirty="0">
                <a:latin typeface="標楷體" pitchFamily="65" charset="-120"/>
                <a:ea typeface="標楷體" pitchFamily="65" charset="-120"/>
              </a:rPr>
              <a:t>）年</a:t>
            </a:r>
            <a:r>
              <a:rPr lang="en-US" altLang="zh-TW" sz="2400" kern="100" dirty="0">
                <a:latin typeface="標楷體" pitchFamily="65" charset="-120"/>
                <a:ea typeface="標楷體" pitchFamily="65" charset="-120"/>
              </a:rPr>
              <a:t>10</a:t>
            </a:r>
            <a:r>
              <a:rPr lang="zh-TW" altLang="zh-TW" sz="2400" kern="100" dirty="0">
                <a:latin typeface="標楷體" pitchFamily="65" charset="-120"/>
                <a:ea typeface="標楷體" pitchFamily="65" charset="-120"/>
              </a:rPr>
              <a:t>月</a:t>
            </a:r>
            <a:r>
              <a:rPr lang="en-US" altLang="zh-TW" sz="2400" kern="100" dirty="0">
                <a:latin typeface="標楷體" pitchFamily="65" charset="-120"/>
                <a:ea typeface="標楷體" pitchFamily="65" charset="-120"/>
              </a:rPr>
              <a:t>31</a:t>
            </a:r>
            <a:r>
              <a:rPr lang="zh-TW" altLang="zh-TW" sz="2400" kern="100" dirty="0">
                <a:latin typeface="標楷體" pitchFamily="65" charset="-120"/>
                <a:ea typeface="標楷體" pitchFamily="65" charset="-120"/>
              </a:rPr>
              <a:t>日前至環境教育終身學習網註冊，並取得</a:t>
            </a:r>
            <a:r>
              <a:rPr lang="en-US" altLang="zh-TW" sz="2400" kern="100" dirty="0">
                <a:latin typeface="標楷體" pitchFamily="65" charset="-120"/>
                <a:ea typeface="標楷體" pitchFamily="65" charset="-120"/>
              </a:rPr>
              <a:t>1</a:t>
            </a:r>
            <a:r>
              <a:rPr lang="zh-TW" altLang="zh-TW" sz="2400" kern="100" dirty="0">
                <a:latin typeface="標楷體" pitchFamily="65" charset="-120"/>
                <a:ea typeface="標楷體" pitchFamily="65" charset="-120"/>
              </a:rPr>
              <a:t>小時環境教育時數，即可獲得「阿里磅悠閒</a:t>
            </a:r>
            <a:r>
              <a:rPr lang="en-US" altLang="zh-TW" sz="2400" kern="100" dirty="0">
                <a:latin typeface="標楷體" pitchFamily="65" charset="-120"/>
                <a:ea typeface="標楷體" pitchFamily="65" charset="-120"/>
              </a:rPr>
              <a:t>1</a:t>
            </a:r>
            <a:r>
              <a:rPr lang="zh-TW" altLang="zh-TW" sz="2400" kern="100" dirty="0">
                <a:latin typeface="標楷體" pitchFamily="65" charset="-120"/>
                <a:ea typeface="標楷體" pitchFamily="65" charset="-120"/>
              </a:rPr>
              <a:t>日遊票套」、「雲仙樂園消暑</a:t>
            </a:r>
            <a:r>
              <a:rPr lang="en-US" altLang="zh-TW" sz="2400" kern="100" dirty="0">
                <a:latin typeface="標楷體" pitchFamily="65" charset="-120"/>
                <a:ea typeface="標楷體" pitchFamily="65" charset="-120"/>
              </a:rPr>
              <a:t>1</a:t>
            </a:r>
            <a:r>
              <a:rPr lang="zh-TW" altLang="zh-TW" sz="2400" kern="100" dirty="0">
                <a:latin typeface="標楷體" pitchFamily="65" charset="-120"/>
                <a:ea typeface="標楷體" pitchFamily="65" charset="-120"/>
              </a:rPr>
              <a:t>日遊雙人券」、「悠遊卡」及「全家便利商店商品禮券」等</a:t>
            </a:r>
            <a:r>
              <a:rPr lang="en-US" altLang="zh-TW" sz="2400" kern="100" dirty="0">
                <a:latin typeface="標楷體" pitchFamily="65" charset="-120"/>
                <a:ea typeface="標楷體" pitchFamily="65" charset="-120"/>
              </a:rPr>
              <a:t>4</a:t>
            </a:r>
            <a:r>
              <a:rPr lang="zh-TW" altLang="zh-TW" sz="2400" kern="100" dirty="0">
                <a:latin typeface="標楷體" pitchFamily="65" charset="-120"/>
                <a:ea typeface="標楷體" pitchFamily="65" charset="-120"/>
              </a:rPr>
              <a:t>項獎勵之抽獎機會。</a:t>
            </a:r>
            <a:r>
              <a:rPr lang="en-US" altLang="zh-TW" sz="2400" kern="100" dirty="0">
                <a:latin typeface="標楷體" pitchFamily="65" charset="-120"/>
                <a:ea typeface="標楷體" pitchFamily="65" charset="-120"/>
              </a:rPr>
              <a:t/>
            </a:r>
            <a:br>
              <a:rPr lang="en-US" altLang="zh-TW" sz="2400" kern="100" dirty="0">
                <a:latin typeface="標楷體" pitchFamily="65" charset="-120"/>
                <a:ea typeface="標楷體" pitchFamily="65" charset="-120"/>
              </a:rPr>
            </a:br>
            <a:r>
              <a:rPr lang="en-US" altLang="zh-TW" sz="2400" kern="100" dirty="0">
                <a:latin typeface="標楷體" pitchFamily="65" charset="-120"/>
                <a:ea typeface="標楷體" pitchFamily="65" charset="-120"/>
              </a:rPr>
              <a:t>(</a:t>
            </a:r>
            <a:r>
              <a:rPr lang="zh-TW" altLang="zh-TW" sz="2400" kern="100" dirty="0">
                <a:latin typeface="標楷體" pitchFamily="65" charset="-120"/>
                <a:ea typeface="標楷體" pitchFamily="65" charset="-120"/>
              </a:rPr>
              <a:t>三</a:t>
            </a:r>
            <a:r>
              <a:rPr lang="en-US" altLang="zh-TW" sz="2400" kern="100" dirty="0">
                <a:latin typeface="標楷體" pitchFamily="65" charset="-120"/>
                <a:ea typeface="標楷體" pitchFamily="65" charset="-120"/>
              </a:rPr>
              <a:t>)</a:t>
            </a:r>
            <a:r>
              <a:rPr lang="zh-TW" altLang="zh-TW" sz="2400" kern="100" dirty="0">
                <a:latin typeface="標楷體" pitchFamily="65" charset="-120"/>
                <a:ea typeface="標楷體" pitchFamily="65" charset="-120"/>
              </a:rPr>
              <a:t>本局將於</a:t>
            </a:r>
            <a:r>
              <a:rPr lang="en-US" altLang="zh-TW" sz="2400" kern="100" dirty="0">
                <a:latin typeface="標楷體" pitchFamily="65" charset="-120"/>
                <a:ea typeface="標楷體" pitchFamily="65" charset="-120"/>
              </a:rPr>
              <a:t>11</a:t>
            </a:r>
            <a:r>
              <a:rPr lang="zh-TW" altLang="zh-TW" sz="2400" kern="100" dirty="0">
                <a:latin typeface="標楷體" pitchFamily="65" charset="-120"/>
                <a:ea typeface="標楷體" pitchFamily="65" charset="-120"/>
              </a:rPr>
              <a:t>月底前抽出</a:t>
            </a:r>
            <a:r>
              <a:rPr lang="en-US" altLang="zh-TW" sz="2400" kern="100" dirty="0">
                <a:latin typeface="標楷體" pitchFamily="65" charset="-120"/>
                <a:ea typeface="標楷體" pitchFamily="65" charset="-120"/>
              </a:rPr>
              <a:t>45</a:t>
            </a:r>
            <a:r>
              <a:rPr lang="zh-TW" altLang="zh-TW" sz="2400" kern="100" dirty="0">
                <a:latin typeface="標楷體" pitchFamily="65" charset="-120"/>
                <a:ea typeface="標楷體" pitchFamily="65" charset="-120"/>
              </a:rPr>
              <a:t>位得獎者，另以電話或電子郵件通知。</a:t>
            </a:r>
          </a:p>
          <a:p>
            <a:endParaRPr lang="zh-TW" altLang="en-US" sz="2400" dirty="0"/>
          </a:p>
        </p:txBody>
      </p:sp>
    </p:spTree>
    <p:extLst>
      <p:ext uri="{BB962C8B-B14F-4D97-AF65-F5344CB8AC3E}">
        <p14:creationId xmlns:p14="http://schemas.microsoft.com/office/powerpoint/2010/main" val="2182645866"/>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文字方塊 1"/>
          <p:cNvSpPr txBox="1"/>
          <p:nvPr/>
        </p:nvSpPr>
        <p:spPr>
          <a:xfrm>
            <a:off x="611560" y="764704"/>
            <a:ext cx="8712968" cy="4308872"/>
          </a:xfrm>
          <a:prstGeom prst="rect">
            <a:avLst/>
          </a:prstGeom>
          <a:noFill/>
        </p:spPr>
        <p:txBody>
          <a:bodyPr wrap="square" rtlCol="0">
            <a:spAutoFit/>
          </a:bodyPr>
          <a:lstStyle/>
          <a:p>
            <a:r>
              <a:rPr lang="zh-TW" altLang="en-US" sz="3200" dirty="0" smtClean="0">
                <a:solidFill>
                  <a:schemeClr val="accent6">
                    <a:lumMod val="50000"/>
                  </a:schemeClr>
                </a:solidFill>
                <a:latin typeface="標楷體" pitchFamily="65" charset="-120"/>
                <a:ea typeface="標楷體" pitchFamily="65" charset="-120"/>
              </a:rPr>
              <a:t>        社團</a:t>
            </a:r>
            <a:r>
              <a:rPr lang="zh-TW" altLang="en-US" sz="3200" dirty="0">
                <a:solidFill>
                  <a:schemeClr val="accent6">
                    <a:lumMod val="50000"/>
                  </a:schemeClr>
                </a:solidFill>
                <a:latin typeface="標楷體" pitchFamily="65" charset="-120"/>
                <a:ea typeface="標楷體" pitchFamily="65" charset="-120"/>
              </a:rPr>
              <a:t>活動組報告事項</a:t>
            </a:r>
            <a:br>
              <a:rPr lang="zh-TW" altLang="en-US" sz="3200" dirty="0">
                <a:solidFill>
                  <a:schemeClr val="accent6">
                    <a:lumMod val="50000"/>
                  </a:schemeClr>
                </a:solidFill>
                <a:latin typeface="標楷體" pitchFamily="65" charset="-120"/>
                <a:ea typeface="標楷體" pitchFamily="65" charset="-120"/>
              </a:rPr>
            </a:br>
            <a:r>
              <a:rPr lang="zh-TW" altLang="en-US" sz="3200" dirty="0" smtClean="0">
                <a:solidFill>
                  <a:schemeClr val="accent6">
                    <a:lumMod val="50000"/>
                  </a:schemeClr>
                </a:solidFill>
                <a:latin typeface="標楷體" pitchFamily="65" charset="-120"/>
                <a:ea typeface="標楷體" pitchFamily="65" charset="-120"/>
              </a:rPr>
              <a:t>         一</a:t>
            </a:r>
            <a:r>
              <a:rPr lang="zh-TW" altLang="en-US" sz="3200" dirty="0">
                <a:solidFill>
                  <a:schemeClr val="accent6">
                    <a:lumMod val="50000"/>
                  </a:schemeClr>
                </a:solidFill>
                <a:latin typeface="標楷體" pitchFamily="65" charset="-120"/>
                <a:ea typeface="標楷體" pitchFamily="65" charset="-120"/>
              </a:rPr>
              <a:t>、國二社團時間：</a:t>
            </a:r>
            <a:endParaRPr lang="en-US" altLang="zh-TW" sz="3200" dirty="0">
              <a:solidFill>
                <a:schemeClr val="accent6">
                  <a:lumMod val="50000"/>
                </a:schemeClr>
              </a:solidFill>
              <a:latin typeface="標楷體" pitchFamily="65" charset="-120"/>
              <a:ea typeface="標楷體" pitchFamily="65" charset="-120"/>
            </a:endParaRPr>
          </a:p>
          <a:p>
            <a:r>
              <a:rPr lang="en-US" altLang="zh-TW" sz="3200" dirty="0">
                <a:solidFill>
                  <a:schemeClr val="accent6">
                    <a:lumMod val="50000"/>
                  </a:schemeClr>
                </a:solidFill>
                <a:latin typeface="標楷體" pitchFamily="65" charset="-120"/>
                <a:ea typeface="標楷體" pitchFamily="65" charset="-120"/>
              </a:rPr>
              <a:t>  </a:t>
            </a:r>
            <a:r>
              <a:rPr lang="zh-TW" altLang="en-US" sz="3200" dirty="0" smtClean="0">
                <a:solidFill>
                  <a:schemeClr val="accent6">
                    <a:lumMod val="50000"/>
                  </a:schemeClr>
                </a:solidFill>
                <a:latin typeface="標楷體" pitchFamily="65" charset="-120"/>
                <a:ea typeface="標楷體" pitchFamily="65" charset="-120"/>
              </a:rPr>
              <a:t>         </a:t>
            </a:r>
            <a:r>
              <a:rPr lang="en-US" altLang="zh-TW" sz="3200" dirty="0" smtClean="0">
                <a:solidFill>
                  <a:schemeClr val="accent6">
                    <a:lumMod val="50000"/>
                  </a:schemeClr>
                </a:solidFill>
                <a:latin typeface="標楷體" pitchFamily="65" charset="-120"/>
                <a:ea typeface="標楷體" pitchFamily="65" charset="-120"/>
              </a:rPr>
              <a:t>  </a:t>
            </a:r>
            <a:r>
              <a:rPr lang="zh-TW" altLang="en-US" sz="3200" dirty="0">
                <a:solidFill>
                  <a:schemeClr val="accent6">
                    <a:lumMod val="50000"/>
                  </a:schemeClr>
                </a:solidFill>
                <a:latin typeface="標楷體" pitchFamily="65" charset="-120"/>
                <a:ea typeface="標楷體" pitchFamily="65" charset="-120"/>
              </a:rPr>
              <a:t>星期二第</a:t>
            </a:r>
            <a:r>
              <a:rPr lang="en-US" altLang="zh-TW" sz="3200" dirty="0">
                <a:solidFill>
                  <a:schemeClr val="accent6">
                    <a:lumMod val="50000"/>
                  </a:schemeClr>
                </a:solidFill>
                <a:latin typeface="標楷體" pitchFamily="65" charset="-120"/>
                <a:ea typeface="標楷體" pitchFamily="65" charset="-120"/>
              </a:rPr>
              <a:t>6</a:t>
            </a:r>
            <a:r>
              <a:rPr lang="zh-TW" altLang="en-US" sz="3200" dirty="0">
                <a:solidFill>
                  <a:schemeClr val="accent6">
                    <a:lumMod val="50000"/>
                  </a:schemeClr>
                </a:solidFill>
                <a:latin typeface="標楷體" pitchFamily="65" charset="-120"/>
                <a:ea typeface="標楷體" pitchFamily="65" charset="-120"/>
              </a:rPr>
              <a:t>、</a:t>
            </a:r>
            <a:r>
              <a:rPr lang="en-US" altLang="zh-TW" sz="3200" dirty="0">
                <a:solidFill>
                  <a:schemeClr val="accent6">
                    <a:lumMod val="50000"/>
                  </a:schemeClr>
                </a:solidFill>
                <a:latin typeface="標楷體" pitchFamily="65" charset="-120"/>
                <a:ea typeface="標楷體" pitchFamily="65" charset="-120"/>
              </a:rPr>
              <a:t>7</a:t>
            </a:r>
            <a:r>
              <a:rPr lang="zh-TW" altLang="en-US" sz="3200" dirty="0">
                <a:solidFill>
                  <a:schemeClr val="accent6">
                    <a:lumMod val="50000"/>
                  </a:schemeClr>
                </a:solidFill>
                <a:latin typeface="標楷體" pitchFamily="65" charset="-120"/>
                <a:ea typeface="標楷體" pitchFamily="65" charset="-120"/>
              </a:rPr>
              <a:t>節</a:t>
            </a:r>
            <a:endParaRPr lang="en-US" altLang="zh-TW" sz="3200" dirty="0">
              <a:solidFill>
                <a:schemeClr val="accent6">
                  <a:lumMod val="50000"/>
                </a:schemeClr>
              </a:solidFill>
              <a:latin typeface="標楷體" pitchFamily="65" charset="-120"/>
              <a:ea typeface="標楷體" pitchFamily="65" charset="-120"/>
            </a:endParaRPr>
          </a:p>
          <a:p>
            <a:r>
              <a:rPr lang="zh-TW" altLang="en-US" sz="3200" dirty="0" smtClean="0">
                <a:solidFill>
                  <a:schemeClr val="accent6">
                    <a:lumMod val="50000"/>
                  </a:schemeClr>
                </a:solidFill>
                <a:latin typeface="標楷體" pitchFamily="65" charset="-120"/>
                <a:ea typeface="標楷體" pitchFamily="65" charset="-120"/>
              </a:rPr>
              <a:t>         二</a:t>
            </a:r>
            <a:r>
              <a:rPr lang="zh-TW" altLang="en-US" sz="3200" dirty="0">
                <a:solidFill>
                  <a:schemeClr val="accent6">
                    <a:lumMod val="50000"/>
                  </a:schemeClr>
                </a:solidFill>
                <a:latin typeface="標楷體" pitchFamily="65" charset="-120"/>
                <a:ea typeface="標楷體" pitchFamily="65" charset="-120"/>
              </a:rPr>
              <a:t>、服務學習計畫如下：</a:t>
            </a:r>
            <a:endParaRPr lang="en-US" altLang="zh-TW" sz="3200" dirty="0">
              <a:solidFill>
                <a:schemeClr val="accent6">
                  <a:lumMod val="50000"/>
                </a:schemeClr>
              </a:solidFill>
              <a:latin typeface="標楷體" pitchFamily="65" charset="-120"/>
              <a:ea typeface="標楷體" pitchFamily="65" charset="-120"/>
            </a:endParaRPr>
          </a:p>
          <a:p>
            <a:pPr fontAlgn="t"/>
            <a:r>
              <a:rPr lang="zh-TW" altLang="en-US" sz="3200" b="1" dirty="0" smtClean="0">
                <a:latin typeface="標楷體" pitchFamily="65" charset="-120"/>
                <a:ea typeface="標楷體" pitchFamily="65" charset="-120"/>
              </a:rPr>
              <a:t>       </a:t>
            </a:r>
            <a:r>
              <a:rPr lang="zh-TW" altLang="zh-TW" sz="3200" b="1" dirty="0" smtClean="0">
                <a:latin typeface="標楷體" pitchFamily="65" charset="-120"/>
                <a:ea typeface="標楷體" pitchFamily="65" charset="-120"/>
              </a:rPr>
              <a:t>日期</a:t>
            </a:r>
            <a:r>
              <a:rPr lang="zh-TW" altLang="en-US" sz="3200" b="1" dirty="0" smtClean="0">
                <a:latin typeface="標楷體" pitchFamily="65" charset="-120"/>
                <a:ea typeface="標楷體" pitchFamily="65" charset="-120"/>
              </a:rPr>
              <a:t>        </a:t>
            </a:r>
            <a:r>
              <a:rPr lang="zh-TW" altLang="zh-TW" sz="3200" b="1" dirty="0" smtClean="0">
                <a:latin typeface="標楷體" pitchFamily="65" charset="-120"/>
                <a:ea typeface="標楷體" pitchFamily="65" charset="-120"/>
              </a:rPr>
              <a:t>項目</a:t>
            </a:r>
            <a:endParaRPr lang="zh-TW" altLang="zh-TW" sz="3200" dirty="0">
              <a:latin typeface="標楷體" pitchFamily="65" charset="-120"/>
              <a:ea typeface="標楷體" pitchFamily="65" charset="-120"/>
            </a:endParaRPr>
          </a:p>
          <a:p>
            <a:pPr fontAlgn="t"/>
            <a:r>
              <a:rPr lang="zh-TW" altLang="en-US" sz="3200" b="1" dirty="0" smtClean="0">
                <a:latin typeface="標楷體" pitchFamily="65" charset="-120"/>
                <a:ea typeface="標楷體" pitchFamily="65" charset="-120"/>
              </a:rPr>
              <a:t>       </a:t>
            </a:r>
            <a:r>
              <a:rPr lang="en-US" altLang="zh-TW" sz="3200" b="1" dirty="0" smtClean="0">
                <a:latin typeface="標楷體" pitchFamily="65" charset="-120"/>
                <a:ea typeface="標楷體" pitchFamily="65" charset="-120"/>
              </a:rPr>
              <a:t>11</a:t>
            </a:r>
            <a:r>
              <a:rPr lang="zh-TW" altLang="zh-TW" sz="3200" b="1" dirty="0">
                <a:latin typeface="標楷體" pitchFamily="65" charset="-120"/>
                <a:ea typeface="標楷體" pitchFamily="65" charset="-120"/>
              </a:rPr>
              <a:t>月</a:t>
            </a:r>
            <a:r>
              <a:rPr lang="en-US" altLang="zh-TW" sz="3200" b="1" dirty="0">
                <a:latin typeface="標楷體" pitchFamily="65" charset="-120"/>
                <a:ea typeface="標楷體" pitchFamily="65" charset="-120"/>
              </a:rPr>
              <a:t>26</a:t>
            </a:r>
            <a:r>
              <a:rPr lang="zh-TW" altLang="zh-TW" sz="3200" b="1" dirty="0" smtClean="0">
                <a:latin typeface="標楷體" pitchFamily="65" charset="-120"/>
                <a:ea typeface="標楷體" pitchFamily="65" charset="-120"/>
              </a:rPr>
              <a:t>日</a:t>
            </a:r>
            <a:r>
              <a:rPr lang="zh-TW" altLang="en-US" sz="3200" b="1" dirty="0" smtClean="0">
                <a:latin typeface="標楷體" pitchFamily="65" charset="-120"/>
                <a:ea typeface="標楷體" pitchFamily="65" charset="-120"/>
              </a:rPr>
              <a:t>   </a:t>
            </a:r>
            <a:r>
              <a:rPr lang="en-US" altLang="zh-TW" sz="3200" dirty="0" err="1" smtClean="0">
                <a:latin typeface="標楷體" pitchFamily="65" charset="-120"/>
                <a:ea typeface="標楷體" pitchFamily="65" charset="-120"/>
                <a:hlinkClick r:id="rId4"/>
              </a:rPr>
              <a:t>國一i</a:t>
            </a:r>
            <a:r>
              <a:rPr lang="zh-TW" altLang="en-US" sz="3200" dirty="0" smtClean="0">
                <a:latin typeface="標楷體" pitchFamily="65" charset="-120"/>
                <a:ea typeface="標楷體" pitchFamily="65" charset="-120"/>
                <a:hlinkClick r:id="rId4"/>
              </a:rPr>
              <a:t>探索課程</a:t>
            </a:r>
            <a:r>
              <a:rPr lang="en-US" altLang="zh-TW" sz="3200" dirty="0" err="1" smtClean="0">
                <a:latin typeface="標楷體" pitchFamily="65" charset="-120"/>
                <a:ea typeface="標楷體" pitchFamily="65" charset="-120"/>
                <a:hlinkClick r:id="rId4"/>
              </a:rPr>
              <a:t>服務學習</a:t>
            </a:r>
            <a:endParaRPr lang="en-US" altLang="zh-TW" sz="3200" dirty="0" smtClean="0">
              <a:latin typeface="標楷體" pitchFamily="65" charset="-120"/>
              <a:ea typeface="標楷體" pitchFamily="65" charset="-120"/>
            </a:endParaRPr>
          </a:p>
          <a:p>
            <a:pPr fontAlgn="t"/>
            <a:r>
              <a:rPr lang="zh-TW" altLang="en-US" sz="3200" b="1" dirty="0" smtClean="0">
                <a:latin typeface="標楷體" pitchFamily="65" charset="-120"/>
                <a:ea typeface="標楷體" pitchFamily="65" charset="-120"/>
              </a:rPr>
              <a:t>  </a:t>
            </a:r>
            <a:r>
              <a:rPr lang="en-US" altLang="zh-TW" sz="3200" b="1" dirty="0" smtClean="0">
                <a:latin typeface="標楷體" pitchFamily="65" charset="-120"/>
                <a:ea typeface="標楷體" pitchFamily="65" charset="-120"/>
              </a:rPr>
              <a:t>10</a:t>
            </a:r>
            <a:r>
              <a:rPr lang="zh-TW" altLang="zh-TW" sz="3200" b="1" dirty="0">
                <a:latin typeface="標楷體" pitchFamily="65" charset="-120"/>
                <a:ea typeface="標楷體" pitchFamily="65" charset="-120"/>
              </a:rPr>
              <a:t>月</a:t>
            </a:r>
            <a:r>
              <a:rPr lang="en-US" altLang="zh-TW" sz="3200" b="1" dirty="0">
                <a:latin typeface="標楷體" pitchFamily="65" charset="-120"/>
                <a:ea typeface="標楷體" pitchFamily="65" charset="-120"/>
              </a:rPr>
              <a:t>20</a:t>
            </a:r>
            <a:r>
              <a:rPr lang="zh-TW" altLang="zh-TW" sz="3200" b="1" dirty="0">
                <a:latin typeface="標楷體" pitchFamily="65" charset="-120"/>
                <a:ea typeface="標楷體" pitchFamily="65" charset="-120"/>
              </a:rPr>
              <a:t>日至</a:t>
            </a:r>
            <a:r>
              <a:rPr lang="en-US" altLang="zh-TW" sz="3200" b="1" dirty="0">
                <a:latin typeface="標楷體" pitchFamily="65" charset="-120"/>
                <a:ea typeface="標楷體" pitchFamily="65" charset="-120"/>
              </a:rPr>
              <a:t>11</a:t>
            </a:r>
            <a:r>
              <a:rPr lang="zh-TW" altLang="zh-TW" sz="3200" b="1" dirty="0">
                <a:latin typeface="標楷體" pitchFamily="65" charset="-120"/>
                <a:ea typeface="標楷體" pitchFamily="65" charset="-120"/>
              </a:rPr>
              <a:t>月</a:t>
            </a:r>
            <a:r>
              <a:rPr lang="en-US" altLang="zh-TW" sz="3200" b="1" dirty="0">
                <a:latin typeface="標楷體" pitchFamily="65" charset="-120"/>
                <a:ea typeface="標楷體" pitchFamily="65" charset="-120"/>
              </a:rPr>
              <a:t>14</a:t>
            </a:r>
            <a:r>
              <a:rPr lang="zh-TW" altLang="zh-TW" sz="3200" b="1" dirty="0" smtClean="0">
                <a:latin typeface="標楷體" pitchFamily="65" charset="-120"/>
                <a:ea typeface="標楷體" pitchFamily="65" charset="-120"/>
              </a:rPr>
              <a:t>日</a:t>
            </a:r>
            <a:r>
              <a:rPr lang="zh-TW" altLang="en-US" sz="3200" b="1" dirty="0" smtClean="0">
                <a:latin typeface="標楷體" pitchFamily="65" charset="-120"/>
                <a:ea typeface="標楷體" pitchFamily="65" charset="-120"/>
              </a:rPr>
              <a:t> </a:t>
            </a:r>
            <a:r>
              <a:rPr lang="zh-TW" altLang="zh-TW" sz="3200" dirty="0" smtClean="0">
                <a:latin typeface="標楷體" pitchFamily="65" charset="-120"/>
                <a:ea typeface="標楷體" pitchFamily="65" charset="-120"/>
              </a:rPr>
              <a:t>國</a:t>
            </a:r>
            <a:r>
              <a:rPr lang="zh-TW" altLang="zh-TW" sz="3200" dirty="0">
                <a:latin typeface="標楷體" pitchFamily="65" charset="-120"/>
                <a:ea typeface="標楷體" pitchFamily="65" charset="-120"/>
              </a:rPr>
              <a:t>二服務學習課程</a:t>
            </a:r>
            <a:r>
              <a:rPr lang="zh-TW" altLang="zh-TW" sz="3200" dirty="0" smtClean="0">
                <a:latin typeface="標楷體" pitchFamily="65" charset="-120"/>
                <a:ea typeface="標楷體" pitchFamily="65" charset="-120"/>
              </a:rPr>
              <a:t>融入綜合</a:t>
            </a:r>
            <a:r>
              <a:rPr lang="zh-TW" altLang="en-US" sz="3200" dirty="0" smtClean="0">
                <a:latin typeface="標楷體" pitchFamily="65" charset="-120"/>
                <a:ea typeface="標楷體" pitchFamily="65" charset="-120"/>
              </a:rPr>
              <a:t>活動課程之中                                             </a:t>
            </a:r>
            <a:endParaRPr lang="zh-TW" altLang="zh-TW" sz="3200" dirty="0">
              <a:latin typeface="標楷體" pitchFamily="65" charset="-120"/>
              <a:ea typeface="標楷體" pitchFamily="65" charset="-120"/>
            </a:endParaRPr>
          </a:p>
          <a:p>
            <a:endParaRPr lang="zh-TW" altLang="en-US" dirty="0"/>
          </a:p>
        </p:txBody>
      </p:sp>
    </p:spTree>
    <p:extLst>
      <p:ext uri="{BB962C8B-B14F-4D97-AF65-F5344CB8AC3E}">
        <p14:creationId xmlns:p14="http://schemas.microsoft.com/office/powerpoint/2010/main" val="3913905871"/>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文字方塊 1"/>
          <p:cNvSpPr txBox="1"/>
          <p:nvPr/>
        </p:nvSpPr>
        <p:spPr>
          <a:xfrm>
            <a:off x="1259632" y="1124744"/>
            <a:ext cx="7776864" cy="3754874"/>
          </a:xfrm>
          <a:prstGeom prst="rect">
            <a:avLst/>
          </a:prstGeom>
          <a:noFill/>
        </p:spPr>
        <p:txBody>
          <a:bodyPr wrap="square" rtlCol="0">
            <a:spAutoFit/>
          </a:bodyPr>
          <a:lstStyle/>
          <a:p>
            <a:r>
              <a:rPr lang="zh-TW" altLang="en-US" sz="4400" dirty="0"/>
              <a:t>體育</a:t>
            </a:r>
            <a:r>
              <a:rPr lang="zh-TW" altLang="en-US" sz="4400" dirty="0" smtClean="0"/>
              <a:t>組</a:t>
            </a:r>
            <a:endParaRPr lang="en-US" altLang="zh-TW" sz="4400" dirty="0" smtClean="0"/>
          </a:p>
          <a:p>
            <a:r>
              <a:rPr lang="zh-TW" altLang="en-US" sz="4400" dirty="0">
                <a:latin typeface="標楷體" pitchFamily="65" charset="-120"/>
                <a:ea typeface="標楷體" pitchFamily="65" charset="-120"/>
              </a:rPr>
              <a:t>新進教職員生體能增能活動</a:t>
            </a:r>
            <a:endParaRPr lang="en-US" altLang="zh-TW" sz="4400" dirty="0">
              <a:latin typeface="標楷體" pitchFamily="65" charset="-120"/>
              <a:ea typeface="標楷體" pitchFamily="65" charset="-120"/>
            </a:endParaRPr>
          </a:p>
          <a:p>
            <a:r>
              <a:rPr lang="zh-TW" altLang="en-US" sz="4400" dirty="0">
                <a:latin typeface="標楷體" pitchFamily="65" charset="-120"/>
                <a:ea typeface="標楷體" pitchFamily="65" charset="-120"/>
              </a:rPr>
              <a:t>活動日期：</a:t>
            </a:r>
            <a:r>
              <a:rPr lang="en-US" altLang="zh-TW" sz="4400" dirty="0">
                <a:solidFill>
                  <a:srgbClr val="FF3300"/>
                </a:solidFill>
                <a:latin typeface="標楷體" pitchFamily="65" charset="-120"/>
                <a:ea typeface="標楷體" pitchFamily="65" charset="-120"/>
              </a:rPr>
              <a:t>9</a:t>
            </a:r>
            <a:r>
              <a:rPr lang="zh-TW" altLang="en-US" sz="4400" dirty="0">
                <a:solidFill>
                  <a:srgbClr val="FF3300"/>
                </a:solidFill>
                <a:latin typeface="標楷體" pitchFamily="65" charset="-120"/>
                <a:ea typeface="標楷體" pitchFamily="65" charset="-120"/>
              </a:rPr>
              <a:t>月</a:t>
            </a:r>
            <a:r>
              <a:rPr lang="en-US" altLang="zh-TW" sz="4400" dirty="0">
                <a:solidFill>
                  <a:srgbClr val="FF3300"/>
                </a:solidFill>
                <a:latin typeface="標楷體" pitchFamily="65" charset="-120"/>
                <a:ea typeface="標楷體" pitchFamily="65" charset="-120"/>
              </a:rPr>
              <a:t>9</a:t>
            </a:r>
            <a:r>
              <a:rPr lang="zh-TW" altLang="en-US" sz="4400" dirty="0">
                <a:solidFill>
                  <a:srgbClr val="FF3300"/>
                </a:solidFill>
                <a:latin typeface="標楷體" pitchFamily="65" charset="-120"/>
                <a:ea typeface="標楷體" pitchFamily="65" charset="-120"/>
              </a:rPr>
              <a:t>日至</a:t>
            </a:r>
            <a:r>
              <a:rPr lang="en-US" altLang="zh-TW" sz="4400" dirty="0">
                <a:solidFill>
                  <a:srgbClr val="FF3300"/>
                </a:solidFill>
                <a:latin typeface="標楷體" pitchFamily="65" charset="-120"/>
                <a:ea typeface="標楷體" pitchFamily="65" charset="-120"/>
              </a:rPr>
              <a:t>9</a:t>
            </a:r>
            <a:r>
              <a:rPr lang="zh-TW" altLang="en-US" sz="4400" dirty="0">
                <a:solidFill>
                  <a:srgbClr val="FF3300"/>
                </a:solidFill>
                <a:latin typeface="標楷體" pitchFamily="65" charset="-120"/>
                <a:ea typeface="標楷體" pitchFamily="65" charset="-120"/>
              </a:rPr>
              <a:t>月</a:t>
            </a:r>
            <a:r>
              <a:rPr lang="en-US" altLang="zh-TW" sz="4400" dirty="0">
                <a:solidFill>
                  <a:srgbClr val="FF3300"/>
                </a:solidFill>
                <a:latin typeface="標楷體" pitchFamily="65" charset="-120"/>
                <a:ea typeface="標楷體" pitchFamily="65" charset="-120"/>
              </a:rPr>
              <a:t>12</a:t>
            </a:r>
            <a:r>
              <a:rPr lang="zh-TW" altLang="en-US" sz="4400" dirty="0">
                <a:solidFill>
                  <a:srgbClr val="FF3300"/>
                </a:solidFill>
                <a:latin typeface="標楷體" pitchFamily="65" charset="-120"/>
                <a:ea typeface="標楷體" pitchFamily="65" charset="-120"/>
              </a:rPr>
              <a:t>日</a:t>
            </a:r>
            <a:endParaRPr lang="en-US" altLang="zh-TW" sz="4400" dirty="0">
              <a:solidFill>
                <a:srgbClr val="FF3300"/>
              </a:solidFill>
              <a:latin typeface="標楷體" pitchFamily="65" charset="-120"/>
              <a:ea typeface="標楷體" pitchFamily="65" charset="-120"/>
            </a:endParaRPr>
          </a:p>
          <a:p>
            <a:r>
              <a:rPr lang="zh-TW" altLang="en-US" sz="4400" dirty="0">
                <a:latin typeface="標楷體" pitchFamily="65" charset="-120"/>
                <a:ea typeface="標楷體" pitchFamily="65" charset="-120"/>
              </a:rPr>
              <a:t>活動時間：</a:t>
            </a:r>
            <a:r>
              <a:rPr lang="en-US" altLang="zh-TW" sz="4400" dirty="0">
                <a:solidFill>
                  <a:srgbClr val="FF3300"/>
                </a:solidFill>
                <a:latin typeface="標楷體" pitchFamily="65" charset="-120"/>
                <a:ea typeface="標楷體" pitchFamily="65" charset="-120"/>
              </a:rPr>
              <a:t>16</a:t>
            </a:r>
            <a:r>
              <a:rPr lang="zh-TW" altLang="en-US" sz="4400" dirty="0">
                <a:solidFill>
                  <a:srgbClr val="FF3300"/>
                </a:solidFill>
                <a:latin typeface="標楷體" pitchFamily="65" charset="-120"/>
                <a:ea typeface="標楷體" pitchFamily="65" charset="-120"/>
              </a:rPr>
              <a:t>：</a:t>
            </a:r>
            <a:r>
              <a:rPr lang="en-US" altLang="zh-TW" sz="4400" dirty="0">
                <a:solidFill>
                  <a:srgbClr val="FF3300"/>
                </a:solidFill>
                <a:latin typeface="標楷體" pitchFamily="65" charset="-120"/>
                <a:ea typeface="標楷體" pitchFamily="65" charset="-120"/>
              </a:rPr>
              <a:t>00-16</a:t>
            </a:r>
            <a:r>
              <a:rPr lang="zh-TW" altLang="en-US" sz="4400" dirty="0">
                <a:solidFill>
                  <a:srgbClr val="FF3300"/>
                </a:solidFill>
                <a:latin typeface="標楷體" pitchFamily="65" charset="-120"/>
                <a:ea typeface="標楷體" pitchFamily="65" charset="-120"/>
              </a:rPr>
              <a:t>：</a:t>
            </a:r>
            <a:r>
              <a:rPr lang="en-US" altLang="zh-TW" sz="4400" dirty="0">
                <a:solidFill>
                  <a:srgbClr val="FF3300"/>
                </a:solidFill>
                <a:latin typeface="標楷體" pitchFamily="65" charset="-120"/>
                <a:ea typeface="標楷體" pitchFamily="65" charset="-120"/>
              </a:rPr>
              <a:t>20</a:t>
            </a:r>
          </a:p>
          <a:p>
            <a:r>
              <a:rPr lang="zh-TW" altLang="en-US" sz="4400" dirty="0">
                <a:latin typeface="標楷體" pitchFamily="65" charset="-120"/>
                <a:ea typeface="標楷體" pitchFamily="65" charset="-120"/>
              </a:rPr>
              <a:t>活動地點：</a:t>
            </a:r>
            <a:r>
              <a:rPr lang="zh-TW" altLang="en-US" sz="4400" dirty="0">
                <a:solidFill>
                  <a:srgbClr val="FF3300"/>
                </a:solidFill>
                <a:latin typeface="標楷體" pitchFamily="65" charset="-120"/>
                <a:ea typeface="標楷體" pitchFamily="65" charset="-120"/>
              </a:rPr>
              <a:t>操場</a:t>
            </a:r>
            <a:endParaRPr lang="en-US" altLang="zh-TW" sz="4400" dirty="0">
              <a:solidFill>
                <a:srgbClr val="FF3300"/>
              </a:solidFill>
              <a:latin typeface="標楷體" pitchFamily="65" charset="-120"/>
              <a:ea typeface="標楷體" pitchFamily="65" charset="-120"/>
            </a:endParaRPr>
          </a:p>
          <a:p>
            <a:endParaRPr lang="zh-TW" altLang="en-US" dirty="0"/>
          </a:p>
        </p:txBody>
      </p:sp>
    </p:spTree>
    <p:extLst>
      <p:ext uri="{BB962C8B-B14F-4D97-AF65-F5344CB8AC3E}">
        <p14:creationId xmlns:p14="http://schemas.microsoft.com/office/powerpoint/2010/main" val="2121552384"/>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文字方塊 1"/>
          <p:cNvSpPr txBox="1"/>
          <p:nvPr/>
        </p:nvSpPr>
        <p:spPr>
          <a:xfrm>
            <a:off x="1763688" y="692696"/>
            <a:ext cx="7380312" cy="5632311"/>
          </a:xfrm>
          <a:prstGeom prst="rect">
            <a:avLst/>
          </a:prstGeom>
          <a:noFill/>
        </p:spPr>
        <p:txBody>
          <a:bodyPr wrap="square" rtlCol="0">
            <a:spAutoFit/>
          </a:bodyPr>
          <a:lstStyle/>
          <a:p>
            <a:r>
              <a:rPr lang="zh-TW" altLang="en-US" sz="4000" dirty="0">
                <a:latin typeface="標楷體" pitchFamily="65" charset="-120"/>
                <a:ea typeface="標楷體" pitchFamily="65" charset="-120"/>
              </a:rPr>
              <a:t>生輔</a:t>
            </a:r>
            <a:r>
              <a:rPr lang="zh-TW" altLang="en-US" sz="4000" dirty="0" smtClean="0">
                <a:latin typeface="標楷體" pitchFamily="65" charset="-120"/>
                <a:ea typeface="標楷體" pitchFamily="65" charset="-120"/>
              </a:rPr>
              <a:t>組</a:t>
            </a:r>
            <a:endParaRPr lang="en-US" altLang="zh-TW" sz="4000" dirty="0" smtClean="0">
              <a:latin typeface="標楷體" pitchFamily="65" charset="-120"/>
              <a:ea typeface="標楷體" pitchFamily="65" charset="-120"/>
            </a:endParaRPr>
          </a:p>
          <a:p>
            <a:r>
              <a:rPr lang="zh-TW" altLang="zh-TW" sz="4000" dirty="0">
                <a:latin typeface="標楷體" pitchFamily="65" charset="-120"/>
                <a:ea typeface="標楷體" pitchFamily="65" charset="-120"/>
              </a:rPr>
              <a:t>依據校安事件通報規定凡是有下列情形請老師務必向學務處反映，</a:t>
            </a:r>
            <a:endParaRPr lang="en-US" altLang="zh-TW" sz="4000" dirty="0">
              <a:latin typeface="標楷體" pitchFamily="65" charset="-120"/>
              <a:ea typeface="標楷體" pitchFamily="65" charset="-120"/>
            </a:endParaRPr>
          </a:p>
          <a:p>
            <a:r>
              <a:rPr lang="en-US" altLang="zh-TW" sz="4000" dirty="0">
                <a:solidFill>
                  <a:srgbClr val="FF0000"/>
                </a:solidFill>
                <a:latin typeface="標楷體" pitchFamily="65" charset="-120"/>
                <a:ea typeface="標楷體" pitchFamily="65" charset="-120"/>
              </a:rPr>
              <a:t>(1)</a:t>
            </a:r>
            <a:r>
              <a:rPr lang="zh-TW" altLang="zh-TW" sz="4000" dirty="0">
                <a:solidFill>
                  <a:srgbClr val="FF0000"/>
                </a:solidFill>
                <a:latin typeface="標楷體" pitchFamily="65" charset="-120"/>
                <a:ea typeface="標楷體" pitchFamily="65" charset="-120"/>
              </a:rPr>
              <a:t>校園霸凌事件</a:t>
            </a:r>
            <a:endParaRPr lang="en-US" altLang="zh-TW" sz="4000" dirty="0">
              <a:solidFill>
                <a:srgbClr val="FF0000"/>
              </a:solidFill>
              <a:latin typeface="標楷體" pitchFamily="65" charset="-120"/>
              <a:ea typeface="標楷體" pitchFamily="65" charset="-120"/>
            </a:endParaRPr>
          </a:p>
          <a:p>
            <a:r>
              <a:rPr lang="en-US" altLang="zh-TW" sz="4000" smtClean="0">
                <a:solidFill>
                  <a:srgbClr val="FF0000"/>
                </a:solidFill>
                <a:latin typeface="標楷體" pitchFamily="65" charset="-120"/>
                <a:ea typeface="標楷體" pitchFamily="65" charset="-120"/>
              </a:rPr>
              <a:t>(</a:t>
            </a:r>
            <a:r>
              <a:rPr lang="en-US" altLang="zh-TW" sz="4000" dirty="0">
                <a:solidFill>
                  <a:srgbClr val="FF0000"/>
                </a:solidFill>
                <a:latin typeface="標楷體" pitchFamily="65" charset="-120"/>
                <a:ea typeface="標楷體" pitchFamily="65" charset="-120"/>
              </a:rPr>
              <a:t>2)</a:t>
            </a:r>
            <a:r>
              <a:rPr lang="zh-TW" altLang="zh-TW" sz="4000" dirty="0">
                <a:solidFill>
                  <a:srgbClr val="FF0000"/>
                </a:solidFill>
                <a:latin typeface="標楷體" pitchFamily="65" charset="-120"/>
                <a:ea typeface="標楷體" pitchFamily="65" charset="-120"/>
              </a:rPr>
              <a:t>青少年保護事件</a:t>
            </a:r>
            <a:endParaRPr lang="en-US" altLang="zh-TW" sz="4000" dirty="0">
              <a:solidFill>
                <a:srgbClr val="FF0000"/>
              </a:solidFill>
              <a:latin typeface="標楷體" pitchFamily="65" charset="-120"/>
              <a:ea typeface="標楷體" pitchFamily="65" charset="-120"/>
            </a:endParaRPr>
          </a:p>
          <a:p>
            <a:r>
              <a:rPr lang="en-US" altLang="zh-TW" sz="4000" dirty="0">
                <a:solidFill>
                  <a:srgbClr val="FF0000"/>
                </a:solidFill>
                <a:latin typeface="標楷體" pitchFamily="65" charset="-120"/>
                <a:ea typeface="標楷體" pitchFamily="65" charset="-120"/>
              </a:rPr>
              <a:t>(3)</a:t>
            </a:r>
            <a:r>
              <a:rPr lang="zh-TW" altLang="zh-TW" sz="4000" dirty="0">
                <a:solidFill>
                  <a:srgbClr val="FF0000"/>
                </a:solidFill>
                <a:latin typeface="標楷體" pitchFamily="65" charset="-120"/>
                <a:ea typeface="標楷體" pitchFamily="65" charset="-120"/>
              </a:rPr>
              <a:t>藥物濫用事件</a:t>
            </a:r>
            <a:endParaRPr lang="en-US" altLang="zh-TW" sz="4000" dirty="0">
              <a:solidFill>
                <a:srgbClr val="FF0000"/>
              </a:solidFill>
              <a:latin typeface="標楷體" pitchFamily="65" charset="-120"/>
              <a:ea typeface="標楷體" pitchFamily="65" charset="-120"/>
            </a:endParaRPr>
          </a:p>
          <a:p>
            <a:r>
              <a:rPr lang="zh-TW" altLang="zh-TW" sz="4000" dirty="0">
                <a:latin typeface="標楷體" pitchFamily="65" charset="-120"/>
                <a:ea typeface="標楷體" pitchFamily="65" charset="-120"/>
              </a:rPr>
              <a:t>請老師務必通知學務處處理，以免違反規定受行政處罰。</a:t>
            </a:r>
            <a:endParaRPr lang="zh-TW" altLang="en-US" sz="4000" dirty="0">
              <a:latin typeface="標楷體" pitchFamily="65" charset="-120"/>
              <a:ea typeface="標楷體" pitchFamily="65" charset="-120"/>
            </a:endParaRPr>
          </a:p>
          <a:p>
            <a:endParaRPr lang="zh-TW" altLang="en-US" sz="4000" dirty="0"/>
          </a:p>
        </p:txBody>
      </p:sp>
    </p:spTree>
    <p:extLst>
      <p:ext uri="{BB962C8B-B14F-4D97-AF65-F5344CB8AC3E}">
        <p14:creationId xmlns:p14="http://schemas.microsoft.com/office/powerpoint/2010/main" val="1414571767"/>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42794915"/>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文字方塊 1"/>
          <p:cNvSpPr txBox="1"/>
          <p:nvPr/>
        </p:nvSpPr>
        <p:spPr>
          <a:xfrm>
            <a:off x="1845230" y="332656"/>
            <a:ext cx="6552728" cy="1015663"/>
          </a:xfrm>
          <a:prstGeom prst="rect">
            <a:avLst/>
          </a:prstGeom>
          <a:noFill/>
        </p:spPr>
        <p:txBody>
          <a:bodyPr wrap="square" rtlCol="0">
            <a:spAutoFit/>
          </a:bodyPr>
          <a:lstStyle/>
          <a:p>
            <a:r>
              <a:rPr lang="zh-TW" altLang="en-US" sz="6000" dirty="0" smtClean="0">
                <a:latin typeface="文鼎中行書" pitchFamily="65" charset="-120"/>
                <a:ea typeface="文鼎中行書" pitchFamily="65" charset="-120"/>
              </a:rPr>
              <a:t>  學務處工作夥伴</a:t>
            </a:r>
            <a:endParaRPr lang="zh-TW" altLang="en-US" sz="6000" dirty="0">
              <a:latin typeface="文鼎中行書" pitchFamily="65" charset="-120"/>
              <a:ea typeface="文鼎中行書" pitchFamily="65" charset="-120"/>
            </a:endParaRPr>
          </a:p>
        </p:txBody>
      </p:sp>
      <p:sp>
        <p:nvSpPr>
          <p:cNvPr id="3" name="文字方塊 2"/>
          <p:cNvSpPr txBox="1"/>
          <p:nvPr/>
        </p:nvSpPr>
        <p:spPr>
          <a:xfrm>
            <a:off x="1979712" y="1628800"/>
            <a:ext cx="7164288" cy="4480073"/>
          </a:xfrm>
          <a:prstGeom prst="rect">
            <a:avLst/>
          </a:prstGeom>
          <a:noFill/>
        </p:spPr>
        <p:txBody>
          <a:bodyPr wrap="square" rtlCol="0">
            <a:spAutoFit/>
          </a:bodyPr>
          <a:lstStyle/>
          <a:p>
            <a:pPr>
              <a:lnSpc>
                <a:spcPts val="5000"/>
              </a:lnSpc>
            </a:pPr>
            <a:r>
              <a:rPr lang="zh-TW" altLang="en-US" sz="3200" dirty="0">
                <a:latin typeface="文鼎中行書" pitchFamily="65" charset="-120"/>
                <a:ea typeface="文鼎中行書" pitchFamily="65" charset="-120"/>
              </a:rPr>
              <a:t>訓 育 組：魯學</a:t>
            </a:r>
            <a:r>
              <a:rPr lang="zh-TW" altLang="en-US" sz="3200" dirty="0" smtClean="0">
                <a:latin typeface="文鼎中行書" pitchFamily="65" charset="-120"/>
                <a:ea typeface="文鼎中行書" pitchFamily="65" charset="-120"/>
              </a:rPr>
              <a:t>蓮  生 </a:t>
            </a:r>
            <a:r>
              <a:rPr lang="zh-TW" altLang="en-US" sz="3200" dirty="0">
                <a:latin typeface="文鼎中行書" pitchFamily="65" charset="-120"/>
                <a:ea typeface="文鼎中行書" pitchFamily="65" charset="-120"/>
              </a:rPr>
              <a:t>教 組：龔振溢</a:t>
            </a:r>
          </a:p>
          <a:p>
            <a:pPr>
              <a:lnSpc>
                <a:spcPts val="5000"/>
              </a:lnSpc>
            </a:pPr>
            <a:r>
              <a:rPr lang="zh-TW" altLang="en-US" sz="3200" dirty="0">
                <a:latin typeface="文鼎中行書" pitchFamily="65" charset="-120"/>
                <a:ea typeface="文鼎中行書" pitchFamily="65" charset="-120"/>
              </a:rPr>
              <a:t>體 育 組：楊美惠  </a:t>
            </a:r>
            <a:r>
              <a:rPr lang="zh-TW" altLang="en-US" sz="3200" dirty="0" smtClean="0">
                <a:latin typeface="文鼎中行書" pitchFamily="65" charset="-120"/>
                <a:ea typeface="文鼎中行書" pitchFamily="65" charset="-120"/>
              </a:rPr>
              <a:t>衛 </a:t>
            </a:r>
            <a:r>
              <a:rPr lang="zh-TW" altLang="en-US" sz="3200" dirty="0">
                <a:latin typeface="文鼎中行書" pitchFamily="65" charset="-120"/>
                <a:ea typeface="文鼎中行書" pitchFamily="65" charset="-120"/>
              </a:rPr>
              <a:t>生 組：蔡佳樺</a:t>
            </a:r>
          </a:p>
          <a:p>
            <a:pPr>
              <a:lnSpc>
                <a:spcPts val="5000"/>
              </a:lnSpc>
            </a:pPr>
            <a:r>
              <a:rPr lang="zh-TW" altLang="en-US" sz="3200" dirty="0">
                <a:latin typeface="文鼎中行書" pitchFamily="65" charset="-120"/>
                <a:ea typeface="文鼎中行書" pitchFamily="65" charset="-120"/>
              </a:rPr>
              <a:t>活 動 組：呂榮輝  </a:t>
            </a:r>
            <a:r>
              <a:rPr lang="zh-TW" altLang="en-US" sz="3200" dirty="0" smtClean="0">
                <a:latin typeface="文鼎中行書" pitchFamily="65" charset="-120"/>
                <a:ea typeface="文鼎中行書" pitchFamily="65" charset="-120"/>
              </a:rPr>
              <a:t>副 </a:t>
            </a:r>
            <a:r>
              <a:rPr lang="zh-TW" altLang="en-US" sz="3200" dirty="0">
                <a:latin typeface="文鼎中行書" pitchFamily="65" charset="-120"/>
                <a:ea typeface="文鼎中行書" pitchFamily="65" charset="-120"/>
              </a:rPr>
              <a:t>組 長：唐慧如</a:t>
            </a:r>
          </a:p>
          <a:p>
            <a:pPr>
              <a:lnSpc>
                <a:spcPts val="5000"/>
              </a:lnSpc>
            </a:pPr>
            <a:r>
              <a:rPr lang="zh-TW" altLang="en-US" sz="3200" dirty="0">
                <a:latin typeface="文鼎中行書" pitchFamily="65" charset="-120"/>
                <a:ea typeface="文鼎中行書" pitchFamily="65" charset="-120"/>
              </a:rPr>
              <a:t>童軍團長：龔偉遜 </a:t>
            </a:r>
            <a:r>
              <a:rPr lang="zh-TW" altLang="en-US" sz="3200" dirty="0" smtClean="0">
                <a:latin typeface="文鼎中行書" pitchFamily="65" charset="-120"/>
                <a:ea typeface="文鼎中行書" pitchFamily="65" charset="-120"/>
              </a:rPr>
              <a:t> </a:t>
            </a:r>
            <a:r>
              <a:rPr lang="zh-TW" altLang="en-US" sz="3200" dirty="0">
                <a:latin typeface="文鼎中行書" pitchFamily="65" charset="-120"/>
                <a:ea typeface="文鼎中行書" pitchFamily="65" charset="-120"/>
              </a:rPr>
              <a:t>護 理 師：張琪敏</a:t>
            </a:r>
          </a:p>
          <a:p>
            <a:pPr>
              <a:lnSpc>
                <a:spcPts val="5000"/>
              </a:lnSpc>
            </a:pPr>
            <a:r>
              <a:rPr lang="zh-TW" altLang="en-US" sz="3200" dirty="0">
                <a:latin typeface="文鼎中行書" pitchFamily="65" charset="-120"/>
                <a:ea typeface="文鼎中行書" pitchFamily="65" charset="-120"/>
              </a:rPr>
              <a:t>教   </a:t>
            </a:r>
            <a:r>
              <a:rPr lang="zh-TW" altLang="en-US" sz="3200" dirty="0" smtClean="0">
                <a:latin typeface="文鼎中行書" pitchFamily="65" charset="-120"/>
                <a:ea typeface="文鼎中行書" pitchFamily="65" charset="-120"/>
              </a:rPr>
              <a:t> </a:t>
            </a:r>
            <a:r>
              <a:rPr lang="zh-TW" altLang="en-US" sz="3200" dirty="0">
                <a:latin typeface="文鼎中行書" pitchFamily="65" charset="-120"/>
                <a:ea typeface="文鼎中行書" pitchFamily="65" charset="-120"/>
              </a:rPr>
              <a:t>官：范振銘 </a:t>
            </a:r>
            <a:r>
              <a:rPr lang="zh-TW" altLang="en-US" sz="3200" dirty="0" smtClean="0">
                <a:latin typeface="文鼎中行書" pitchFamily="65" charset="-120"/>
                <a:ea typeface="文鼎中行書" pitchFamily="65" charset="-120"/>
              </a:rPr>
              <a:t> 幹   </a:t>
            </a:r>
            <a:r>
              <a:rPr lang="zh-TW" altLang="en-US" sz="3200" dirty="0">
                <a:latin typeface="文鼎中行書" pitchFamily="65" charset="-120"/>
                <a:ea typeface="文鼎中行書" pitchFamily="65" charset="-120"/>
              </a:rPr>
              <a:t>事：葉毓敏</a:t>
            </a:r>
          </a:p>
          <a:p>
            <a:pPr>
              <a:lnSpc>
                <a:spcPts val="5000"/>
              </a:lnSpc>
            </a:pPr>
            <a:r>
              <a:rPr lang="zh-TW" altLang="en-US" sz="3200" dirty="0">
                <a:latin typeface="文鼎中行書" pitchFamily="65" charset="-120"/>
                <a:ea typeface="文鼎中行書" pitchFamily="65" charset="-120"/>
              </a:rPr>
              <a:t>幹    事：陳依霖  </a:t>
            </a:r>
            <a:r>
              <a:rPr lang="zh-TW" altLang="en-US" sz="3200" dirty="0" smtClean="0">
                <a:latin typeface="文鼎中行書" pitchFamily="65" charset="-120"/>
                <a:ea typeface="文鼎中行書" pitchFamily="65" charset="-120"/>
              </a:rPr>
              <a:t>宿舍</a:t>
            </a:r>
            <a:r>
              <a:rPr lang="zh-TW" altLang="en-US" sz="3200" dirty="0">
                <a:latin typeface="文鼎中行書" pitchFamily="65" charset="-120"/>
                <a:ea typeface="文鼎中行書" pitchFamily="65" charset="-120"/>
              </a:rPr>
              <a:t>管理：吳妙純</a:t>
            </a:r>
          </a:p>
          <a:p>
            <a:pPr>
              <a:lnSpc>
                <a:spcPts val="5000"/>
              </a:lnSpc>
            </a:pPr>
            <a:r>
              <a:rPr lang="zh-TW" altLang="en-US" sz="3200" dirty="0">
                <a:latin typeface="文鼎中行書" pitchFamily="65" charset="-120"/>
                <a:ea typeface="文鼎中行書" pitchFamily="65" charset="-120"/>
              </a:rPr>
              <a:t>行政助理：陳美蘭 </a:t>
            </a:r>
            <a:r>
              <a:rPr lang="zh-TW" altLang="en-US" sz="3200" dirty="0" smtClean="0">
                <a:latin typeface="文鼎中行書" pitchFamily="65" charset="-120"/>
                <a:ea typeface="文鼎中行書" pitchFamily="65" charset="-120"/>
              </a:rPr>
              <a:t> </a:t>
            </a:r>
            <a:r>
              <a:rPr lang="zh-TW" altLang="en-US" sz="3200" dirty="0">
                <a:latin typeface="文鼎中行書" pitchFamily="65" charset="-120"/>
                <a:ea typeface="文鼎中行書" pitchFamily="65" charset="-120"/>
              </a:rPr>
              <a:t>田徑教練：陳竑睿</a:t>
            </a:r>
          </a:p>
        </p:txBody>
      </p:sp>
    </p:spTree>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文字方塊 1"/>
          <p:cNvSpPr txBox="1"/>
          <p:nvPr/>
        </p:nvSpPr>
        <p:spPr>
          <a:xfrm>
            <a:off x="2195736" y="548680"/>
            <a:ext cx="5760640" cy="1015663"/>
          </a:xfrm>
          <a:prstGeom prst="rect">
            <a:avLst/>
          </a:prstGeom>
          <a:noFill/>
        </p:spPr>
        <p:txBody>
          <a:bodyPr wrap="square" rtlCol="0">
            <a:spAutoFit/>
          </a:bodyPr>
          <a:lstStyle/>
          <a:p>
            <a:pPr algn="ctr"/>
            <a:r>
              <a:rPr lang="zh-TW" altLang="en-US" sz="6000" dirty="0" smtClean="0"/>
              <a:t>導 師 群</a:t>
            </a:r>
            <a:endParaRPr lang="zh-TW" altLang="en-US" sz="6000" dirty="0"/>
          </a:p>
        </p:txBody>
      </p:sp>
      <p:sp>
        <p:nvSpPr>
          <p:cNvPr id="3" name="文字方塊 2"/>
          <p:cNvSpPr txBox="1"/>
          <p:nvPr/>
        </p:nvSpPr>
        <p:spPr>
          <a:xfrm>
            <a:off x="1548881" y="2295534"/>
            <a:ext cx="2120889" cy="3323987"/>
          </a:xfrm>
          <a:prstGeom prst="rect">
            <a:avLst/>
          </a:prstGeom>
          <a:noFill/>
        </p:spPr>
        <p:txBody>
          <a:bodyPr wrap="square" rtlCol="0">
            <a:spAutoFit/>
          </a:bodyPr>
          <a:lstStyle/>
          <a:p>
            <a:pPr fontAlgn="ctr"/>
            <a:r>
              <a:rPr lang="zh-TW" altLang="zh-TW" sz="2400" b="1" dirty="0"/>
              <a:t>國一</a:t>
            </a:r>
            <a:r>
              <a:rPr lang="zh-TW" altLang="zh-TW" sz="2400" b="1" dirty="0" smtClean="0"/>
              <a:t>導</a:t>
            </a:r>
            <a:endParaRPr lang="zh-TW" altLang="zh-TW" sz="2400" dirty="0"/>
          </a:p>
          <a:p>
            <a:pPr fontAlgn="ctr"/>
            <a:r>
              <a:rPr lang="en-US" altLang="zh-TW" sz="2400" b="1" dirty="0" smtClean="0"/>
              <a:t>101</a:t>
            </a:r>
            <a:r>
              <a:rPr lang="zh-TW" altLang="zh-TW" sz="2400" dirty="0" smtClean="0"/>
              <a:t>陳</a:t>
            </a:r>
            <a:r>
              <a:rPr lang="zh-TW" altLang="zh-TW" sz="2400" dirty="0"/>
              <a:t>顗安</a:t>
            </a:r>
            <a:r>
              <a:rPr lang="en-US" altLang="zh-TW" sz="2400" dirty="0"/>
              <a:t>(</a:t>
            </a:r>
            <a:r>
              <a:rPr lang="zh-TW" altLang="zh-TW" sz="2400" dirty="0"/>
              <a:t>公</a:t>
            </a:r>
            <a:r>
              <a:rPr lang="en-US" altLang="zh-TW" sz="2400" dirty="0"/>
              <a:t>)</a:t>
            </a:r>
            <a:endParaRPr lang="zh-TW" altLang="zh-TW" sz="2400" dirty="0"/>
          </a:p>
          <a:p>
            <a:pPr fontAlgn="ctr"/>
            <a:r>
              <a:rPr lang="en-US" altLang="zh-TW" sz="2400" b="1" dirty="0" smtClean="0"/>
              <a:t>102</a:t>
            </a:r>
            <a:r>
              <a:rPr lang="zh-TW" altLang="zh-TW" sz="2400" dirty="0" smtClean="0"/>
              <a:t>林嘉慧</a:t>
            </a:r>
            <a:r>
              <a:rPr lang="en-US" altLang="zh-TW" sz="2400" dirty="0"/>
              <a:t>(</a:t>
            </a:r>
            <a:r>
              <a:rPr lang="zh-TW" altLang="zh-TW" sz="2400" dirty="0"/>
              <a:t>歷</a:t>
            </a:r>
            <a:r>
              <a:rPr lang="en-US" altLang="zh-TW" sz="2400" dirty="0"/>
              <a:t>)</a:t>
            </a:r>
            <a:endParaRPr lang="zh-TW" altLang="zh-TW" sz="2400" dirty="0"/>
          </a:p>
          <a:p>
            <a:pPr fontAlgn="ctr"/>
            <a:r>
              <a:rPr lang="en-US" altLang="zh-TW" sz="2400" b="1" dirty="0" smtClean="0"/>
              <a:t>103</a:t>
            </a:r>
            <a:r>
              <a:rPr lang="zh-TW" altLang="zh-TW" sz="2400" dirty="0" smtClean="0"/>
              <a:t>方淑貞</a:t>
            </a:r>
            <a:r>
              <a:rPr lang="en-US" altLang="zh-TW" sz="2400" dirty="0"/>
              <a:t>(</a:t>
            </a:r>
            <a:r>
              <a:rPr lang="zh-TW" altLang="zh-TW" sz="2400" dirty="0"/>
              <a:t>英</a:t>
            </a:r>
            <a:r>
              <a:rPr lang="en-US" altLang="zh-TW" sz="2400" dirty="0"/>
              <a:t>)</a:t>
            </a:r>
            <a:endParaRPr lang="zh-TW" altLang="zh-TW" sz="2400" dirty="0"/>
          </a:p>
          <a:p>
            <a:pPr fontAlgn="ctr"/>
            <a:r>
              <a:rPr lang="en-US" altLang="zh-TW" sz="2400" b="1" dirty="0" smtClean="0"/>
              <a:t>104</a:t>
            </a:r>
            <a:r>
              <a:rPr lang="zh-TW" altLang="zh-TW" sz="2400" dirty="0" smtClean="0"/>
              <a:t>陳怡安</a:t>
            </a:r>
            <a:r>
              <a:rPr lang="en-US" altLang="zh-TW" sz="2400" dirty="0"/>
              <a:t>(</a:t>
            </a:r>
            <a:r>
              <a:rPr lang="zh-TW" altLang="zh-TW" sz="2400" dirty="0"/>
              <a:t>生</a:t>
            </a:r>
            <a:r>
              <a:rPr lang="en-US" altLang="zh-TW" sz="2400" dirty="0"/>
              <a:t>)</a:t>
            </a:r>
            <a:endParaRPr lang="zh-TW" altLang="zh-TW" sz="2400" dirty="0"/>
          </a:p>
          <a:p>
            <a:pPr fontAlgn="ctr"/>
            <a:r>
              <a:rPr lang="en-US" altLang="zh-TW" sz="2400" b="1" dirty="0" smtClean="0"/>
              <a:t>105</a:t>
            </a:r>
            <a:r>
              <a:rPr lang="zh-TW" altLang="zh-TW" sz="2400" dirty="0" smtClean="0"/>
              <a:t>黃則蓉</a:t>
            </a:r>
            <a:r>
              <a:rPr lang="en-US" altLang="zh-TW" sz="2400" dirty="0"/>
              <a:t>(</a:t>
            </a:r>
            <a:r>
              <a:rPr lang="zh-TW" altLang="zh-TW" sz="2400" dirty="0"/>
              <a:t>英</a:t>
            </a:r>
            <a:r>
              <a:rPr lang="en-US" altLang="zh-TW" sz="2400" dirty="0"/>
              <a:t>)</a:t>
            </a:r>
            <a:endParaRPr lang="zh-TW" altLang="zh-TW" sz="2400" dirty="0"/>
          </a:p>
          <a:p>
            <a:pPr fontAlgn="ctr"/>
            <a:r>
              <a:rPr lang="en-US" altLang="zh-TW" sz="2400" b="1" dirty="0" smtClean="0"/>
              <a:t>106</a:t>
            </a:r>
            <a:r>
              <a:rPr lang="zh-TW" altLang="zh-TW" sz="2400" dirty="0" smtClean="0"/>
              <a:t>徐紹青</a:t>
            </a:r>
            <a:r>
              <a:rPr lang="en-US" altLang="zh-TW" sz="2400" dirty="0"/>
              <a:t>(</a:t>
            </a:r>
            <a:r>
              <a:rPr lang="zh-TW" altLang="zh-TW" sz="2400" dirty="0"/>
              <a:t>地</a:t>
            </a:r>
            <a:r>
              <a:rPr lang="en-US" altLang="zh-TW" sz="2400" dirty="0"/>
              <a:t>)</a:t>
            </a:r>
            <a:endParaRPr lang="zh-TW" altLang="zh-TW" sz="2400" dirty="0"/>
          </a:p>
          <a:p>
            <a:pPr fontAlgn="ctr"/>
            <a:r>
              <a:rPr lang="en-US" altLang="zh-TW" sz="2400" b="1" dirty="0" smtClean="0"/>
              <a:t>107</a:t>
            </a:r>
            <a:r>
              <a:rPr lang="zh-TW" altLang="zh-TW" sz="2400" dirty="0" smtClean="0"/>
              <a:t>游麗萍</a:t>
            </a:r>
            <a:r>
              <a:rPr lang="en-US" altLang="zh-TW" sz="2400" dirty="0"/>
              <a:t>(</a:t>
            </a:r>
            <a:r>
              <a:rPr lang="zh-TW" altLang="zh-TW" sz="2400" dirty="0"/>
              <a:t>國</a:t>
            </a:r>
            <a:r>
              <a:rPr lang="en-US" altLang="zh-TW" sz="2400" dirty="0"/>
              <a:t>)</a:t>
            </a:r>
            <a:endParaRPr lang="zh-TW" altLang="zh-TW" sz="2400" dirty="0"/>
          </a:p>
          <a:p>
            <a:endParaRPr lang="zh-TW" altLang="en-US" dirty="0"/>
          </a:p>
        </p:txBody>
      </p:sp>
      <p:sp>
        <p:nvSpPr>
          <p:cNvPr id="4" name="文字方塊 3"/>
          <p:cNvSpPr txBox="1"/>
          <p:nvPr/>
        </p:nvSpPr>
        <p:spPr>
          <a:xfrm>
            <a:off x="3923928" y="2230705"/>
            <a:ext cx="2232248" cy="3416320"/>
          </a:xfrm>
          <a:prstGeom prst="rect">
            <a:avLst/>
          </a:prstGeom>
          <a:noFill/>
        </p:spPr>
        <p:txBody>
          <a:bodyPr wrap="square" rtlCol="0">
            <a:spAutoFit/>
          </a:bodyPr>
          <a:lstStyle/>
          <a:p>
            <a:pPr fontAlgn="ctr"/>
            <a:r>
              <a:rPr lang="zh-TW" altLang="zh-TW" sz="2400" b="1" dirty="0"/>
              <a:t>國二</a:t>
            </a:r>
            <a:r>
              <a:rPr lang="zh-TW" altLang="zh-TW" sz="2400" b="1" dirty="0" smtClean="0"/>
              <a:t>導</a:t>
            </a:r>
            <a:endParaRPr lang="en-US" altLang="zh-TW" sz="2400" b="1" dirty="0" smtClean="0"/>
          </a:p>
          <a:p>
            <a:pPr fontAlgn="ctr"/>
            <a:r>
              <a:rPr lang="en-US" altLang="zh-TW" sz="2400" b="1" dirty="0" smtClean="0"/>
              <a:t>201</a:t>
            </a:r>
            <a:r>
              <a:rPr lang="zh-TW" altLang="zh-TW" sz="2400" dirty="0" smtClean="0"/>
              <a:t>張</a:t>
            </a:r>
            <a:r>
              <a:rPr lang="zh-TW" altLang="zh-TW" sz="2400" dirty="0"/>
              <a:t>耕翰</a:t>
            </a:r>
            <a:r>
              <a:rPr lang="en-US" altLang="zh-TW" sz="2400" dirty="0"/>
              <a:t>(</a:t>
            </a:r>
            <a:r>
              <a:rPr lang="zh-TW" altLang="zh-TW" sz="2400" dirty="0"/>
              <a:t>國</a:t>
            </a:r>
            <a:r>
              <a:rPr lang="en-US" altLang="zh-TW" sz="2400" dirty="0"/>
              <a:t>)</a:t>
            </a:r>
            <a:endParaRPr lang="zh-TW" altLang="zh-TW" sz="2400" dirty="0"/>
          </a:p>
          <a:p>
            <a:pPr fontAlgn="ctr"/>
            <a:r>
              <a:rPr lang="en-US" altLang="zh-TW" sz="2400" b="1" dirty="0" smtClean="0"/>
              <a:t>202</a:t>
            </a:r>
            <a:r>
              <a:rPr lang="zh-TW" altLang="zh-TW" sz="2400" dirty="0" smtClean="0"/>
              <a:t>李宜芬</a:t>
            </a:r>
            <a:r>
              <a:rPr lang="en-US" altLang="zh-TW" sz="2400" dirty="0"/>
              <a:t>(</a:t>
            </a:r>
            <a:r>
              <a:rPr lang="zh-TW" altLang="zh-TW" sz="2400" dirty="0"/>
              <a:t>英</a:t>
            </a:r>
            <a:r>
              <a:rPr lang="en-US" altLang="zh-TW" sz="2400" dirty="0"/>
              <a:t>)</a:t>
            </a:r>
            <a:endParaRPr lang="zh-TW" altLang="zh-TW" sz="2400" dirty="0"/>
          </a:p>
          <a:p>
            <a:pPr fontAlgn="ctr"/>
            <a:r>
              <a:rPr lang="en-US" altLang="zh-TW" sz="2400" b="1" dirty="0" smtClean="0"/>
              <a:t>203</a:t>
            </a:r>
            <a:r>
              <a:rPr lang="zh-TW" altLang="zh-TW" sz="2400" dirty="0" smtClean="0"/>
              <a:t>周淑如</a:t>
            </a:r>
            <a:r>
              <a:rPr lang="en-US" altLang="zh-TW" sz="2400" dirty="0"/>
              <a:t>(</a:t>
            </a:r>
            <a:r>
              <a:rPr lang="zh-TW" altLang="zh-TW" sz="2400" dirty="0"/>
              <a:t>國</a:t>
            </a:r>
            <a:r>
              <a:rPr lang="en-US" altLang="zh-TW" sz="2400" dirty="0"/>
              <a:t>)</a:t>
            </a:r>
            <a:endParaRPr lang="zh-TW" altLang="zh-TW" sz="2400" dirty="0"/>
          </a:p>
          <a:p>
            <a:pPr fontAlgn="ctr"/>
            <a:r>
              <a:rPr lang="en-US" altLang="zh-TW" sz="2400" b="1" dirty="0" smtClean="0"/>
              <a:t>204</a:t>
            </a:r>
            <a:r>
              <a:rPr lang="zh-TW" altLang="zh-TW" sz="2400" dirty="0" smtClean="0"/>
              <a:t>楊</a:t>
            </a:r>
            <a:r>
              <a:rPr lang="zh-TW" altLang="zh-TW" sz="2400" dirty="0"/>
              <a:t>惇惠</a:t>
            </a:r>
            <a:r>
              <a:rPr lang="en-US" altLang="zh-TW" sz="2400" dirty="0"/>
              <a:t>(</a:t>
            </a:r>
            <a:r>
              <a:rPr lang="zh-TW" altLang="zh-TW" sz="2400" dirty="0"/>
              <a:t>英</a:t>
            </a:r>
            <a:r>
              <a:rPr lang="en-US" altLang="zh-TW" sz="2400" dirty="0"/>
              <a:t>)</a:t>
            </a:r>
            <a:endParaRPr lang="zh-TW" altLang="zh-TW" sz="2400" dirty="0"/>
          </a:p>
          <a:p>
            <a:pPr fontAlgn="ctr"/>
            <a:r>
              <a:rPr lang="en-US" altLang="zh-TW" sz="2400" b="1" dirty="0" smtClean="0"/>
              <a:t>205</a:t>
            </a:r>
            <a:r>
              <a:rPr lang="zh-TW" altLang="zh-TW" sz="2400" dirty="0" smtClean="0"/>
              <a:t>許益銘</a:t>
            </a:r>
            <a:r>
              <a:rPr lang="en-US" altLang="zh-TW" sz="2400" dirty="0"/>
              <a:t>(</a:t>
            </a:r>
            <a:r>
              <a:rPr lang="zh-TW" altLang="zh-TW" sz="2400" dirty="0"/>
              <a:t>數</a:t>
            </a:r>
            <a:r>
              <a:rPr lang="en-US" altLang="zh-TW" sz="2400" dirty="0"/>
              <a:t>)</a:t>
            </a:r>
            <a:endParaRPr lang="zh-TW" altLang="zh-TW" sz="2400" dirty="0"/>
          </a:p>
          <a:p>
            <a:pPr fontAlgn="ctr"/>
            <a:r>
              <a:rPr lang="en-US" altLang="zh-TW" sz="2400" b="1" dirty="0" smtClean="0"/>
              <a:t>206</a:t>
            </a:r>
            <a:r>
              <a:rPr lang="zh-TW" altLang="zh-TW" sz="2400" dirty="0" smtClean="0"/>
              <a:t>郭</a:t>
            </a:r>
            <a:r>
              <a:rPr lang="zh-TW" altLang="zh-TW" sz="2400" dirty="0"/>
              <a:t>舒婷</a:t>
            </a:r>
            <a:r>
              <a:rPr lang="en-US" altLang="zh-TW" sz="2400" dirty="0"/>
              <a:t>(</a:t>
            </a:r>
            <a:r>
              <a:rPr lang="zh-TW" altLang="zh-TW" sz="2400" dirty="0"/>
              <a:t>理</a:t>
            </a:r>
            <a:r>
              <a:rPr lang="en-US" altLang="zh-TW" sz="2400" dirty="0"/>
              <a:t>)</a:t>
            </a:r>
            <a:endParaRPr lang="zh-TW" altLang="zh-TW" sz="2400" dirty="0"/>
          </a:p>
          <a:p>
            <a:pPr fontAlgn="ctr"/>
            <a:r>
              <a:rPr lang="en-US" altLang="zh-TW" sz="2400" b="1" dirty="0" smtClean="0"/>
              <a:t>207</a:t>
            </a:r>
            <a:r>
              <a:rPr lang="zh-TW" altLang="zh-TW" sz="2400" dirty="0" smtClean="0"/>
              <a:t>施佩吟</a:t>
            </a:r>
            <a:r>
              <a:rPr lang="en-US" altLang="zh-TW" sz="2400" dirty="0"/>
              <a:t>(</a:t>
            </a:r>
            <a:r>
              <a:rPr lang="zh-TW" altLang="zh-TW" sz="2400" dirty="0"/>
              <a:t>歷</a:t>
            </a:r>
            <a:r>
              <a:rPr lang="en-US" altLang="zh-TW" sz="2400" dirty="0"/>
              <a:t>)</a:t>
            </a:r>
            <a:endParaRPr lang="zh-TW" altLang="zh-TW" sz="2400" dirty="0"/>
          </a:p>
          <a:p>
            <a:endParaRPr lang="zh-TW" altLang="en-US" sz="2400" dirty="0"/>
          </a:p>
        </p:txBody>
      </p:sp>
      <p:sp>
        <p:nvSpPr>
          <p:cNvPr id="5" name="文字方塊 4"/>
          <p:cNvSpPr txBox="1"/>
          <p:nvPr/>
        </p:nvSpPr>
        <p:spPr>
          <a:xfrm>
            <a:off x="6444208" y="2138372"/>
            <a:ext cx="2376264" cy="3693319"/>
          </a:xfrm>
          <a:prstGeom prst="rect">
            <a:avLst/>
          </a:prstGeom>
          <a:noFill/>
        </p:spPr>
        <p:txBody>
          <a:bodyPr wrap="square" rtlCol="0">
            <a:spAutoFit/>
          </a:bodyPr>
          <a:lstStyle/>
          <a:p>
            <a:pPr fontAlgn="ctr"/>
            <a:r>
              <a:rPr lang="zh-TW" altLang="zh-TW" sz="2400" b="1" dirty="0"/>
              <a:t>國三導</a:t>
            </a:r>
            <a:endParaRPr lang="zh-TW" altLang="zh-TW" sz="2400" dirty="0"/>
          </a:p>
          <a:p>
            <a:pPr fontAlgn="ctr"/>
            <a:r>
              <a:rPr lang="en-US" altLang="zh-TW" sz="2400" b="1" dirty="0" smtClean="0"/>
              <a:t>301</a:t>
            </a:r>
            <a:r>
              <a:rPr lang="zh-TW" altLang="zh-TW" sz="2400" dirty="0" smtClean="0"/>
              <a:t>王莉婷</a:t>
            </a:r>
            <a:r>
              <a:rPr lang="en-US" altLang="zh-TW" sz="2400" dirty="0"/>
              <a:t>(</a:t>
            </a:r>
            <a:r>
              <a:rPr lang="zh-TW" altLang="zh-TW" sz="2400" dirty="0"/>
              <a:t>數</a:t>
            </a:r>
            <a:r>
              <a:rPr lang="en-US" altLang="zh-TW" sz="2400" dirty="0"/>
              <a:t>)</a:t>
            </a:r>
            <a:endParaRPr lang="zh-TW" altLang="zh-TW" sz="2400" dirty="0"/>
          </a:p>
          <a:p>
            <a:pPr fontAlgn="ctr"/>
            <a:r>
              <a:rPr lang="en-US" altLang="zh-TW" sz="2400" b="1" dirty="0" smtClean="0"/>
              <a:t>302</a:t>
            </a:r>
            <a:r>
              <a:rPr lang="zh-TW" altLang="zh-TW" sz="2400" dirty="0" smtClean="0"/>
              <a:t>許雅玲</a:t>
            </a:r>
            <a:r>
              <a:rPr lang="en-US" altLang="zh-TW" sz="2400" dirty="0"/>
              <a:t>(</a:t>
            </a:r>
            <a:r>
              <a:rPr lang="zh-TW" altLang="zh-TW" sz="2400" dirty="0"/>
              <a:t>國</a:t>
            </a:r>
            <a:r>
              <a:rPr lang="en-US" altLang="zh-TW" sz="2400" dirty="0"/>
              <a:t>)</a:t>
            </a:r>
            <a:endParaRPr lang="zh-TW" altLang="zh-TW" sz="2400" dirty="0"/>
          </a:p>
          <a:p>
            <a:pPr fontAlgn="ctr"/>
            <a:r>
              <a:rPr lang="en-US" altLang="zh-TW" sz="2400" b="1" dirty="0" smtClean="0"/>
              <a:t>303</a:t>
            </a:r>
            <a:r>
              <a:rPr lang="zh-TW" altLang="zh-TW" sz="2400" dirty="0" smtClean="0"/>
              <a:t>黃耀慧</a:t>
            </a:r>
            <a:r>
              <a:rPr lang="en-US" altLang="zh-TW" sz="2400" dirty="0"/>
              <a:t>(</a:t>
            </a:r>
            <a:r>
              <a:rPr lang="zh-TW" altLang="zh-TW" sz="2400" dirty="0"/>
              <a:t>國</a:t>
            </a:r>
            <a:r>
              <a:rPr lang="en-US" altLang="zh-TW" sz="2400" dirty="0"/>
              <a:t>)</a:t>
            </a:r>
            <a:endParaRPr lang="zh-TW" altLang="zh-TW" sz="2400" dirty="0"/>
          </a:p>
          <a:p>
            <a:pPr fontAlgn="ctr"/>
            <a:r>
              <a:rPr lang="en-US" altLang="zh-TW" sz="2400" b="1" dirty="0" smtClean="0"/>
              <a:t>304</a:t>
            </a:r>
            <a:r>
              <a:rPr lang="zh-TW" altLang="zh-TW" sz="2400" dirty="0" smtClean="0"/>
              <a:t>黃政榕</a:t>
            </a:r>
            <a:r>
              <a:rPr lang="en-US" altLang="zh-TW" sz="2400" dirty="0"/>
              <a:t>(</a:t>
            </a:r>
            <a:r>
              <a:rPr lang="zh-TW" altLang="zh-TW" sz="2400" dirty="0"/>
              <a:t>英</a:t>
            </a:r>
            <a:r>
              <a:rPr lang="en-US" altLang="zh-TW" sz="2400" dirty="0"/>
              <a:t>)</a:t>
            </a:r>
            <a:endParaRPr lang="zh-TW" altLang="zh-TW" sz="2400" dirty="0"/>
          </a:p>
          <a:p>
            <a:pPr fontAlgn="ctr"/>
            <a:r>
              <a:rPr lang="en-US" altLang="zh-TW" sz="2400" b="1" dirty="0" smtClean="0"/>
              <a:t>305</a:t>
            </a:r>
            <a:r>
              <a:rPr lang="zh-TW" altLang="zh-TW" sz="2400" dirty="0" smtClean="0"/>
              <a:t>黃美玲</a:t>
            </a:r>
            <a:r>
              <a:rPr lang="en-US" altLang="zh-TW" sz="2400" dirty="0"/>
              <a:t>(</a:t>
            </a:r>
            <a:r>
              <a:rPr lang="zh-TW" altLang="zh-TW" sz="2400" dirty="0"/>
              <a:t>家</a:t>
            </a:r>
            <a:r>
              <a:rPr lang="en-US" altLang="zh-TW" sz="2400" dirty="0"/>
              <a:t>)</a:t>
            </a:r>
            <a:endParaRPr lang="zh-TW" altLang="zh-TW" sz="2400" dirty="0"/>
          </a:p>
          <a:p>
            <a:pPr fontAlgn="ctr"/>
            <a:r>
              <a:rPr lang="en-US" altLang="zh-TW" sz="2400" b="1" dirty="0" smtClean="0"/>
              <a:t>306</a:t>
            </a:r>
            <a:r>
              <a:rPr lang="zh-TW" altLang="zh-TW" sz="2400" dirty="0" smtClean="0"/>
              <a:t>林順裕</a:t>
            </a:r>
            <a:r>
              <a:rPr lang="en-US" altLang="zh-TW" sz="2400" dirty="0"/>
              <a:t>(</a:t>
            </a:r>
            <a:r>
              <a:rPr lang="zh-TW" altLang="zh-TW" sz="2400" dirty="0"/>
              <a:t>理</a:t>
            </a:r>
            <a:r>
              <a:rPr lang="en-US" altLang="zh-TW" sz="2400" dirty="0"/>
              <a:t>)</a:t>
            </a:r>
            <a:endParaRPr lang="zh-TW" altLang="zh-TW" sz="2400" dirty="0"/>
          </a:p>
          <a:p>
            <a:pPr fontAlgn="ctr"/>
            <a:r>
              <a:rPr lang="en-US" altLang="zh-TW" sz="2400" b="1" dirty="0" smtClean="0"/>
              <a:t>307</a:t>
            </a:r>
            <a:r>
              <a:rPr lang="zh-TW" altLang="zh-TW" sz="2400" dirty="0" smtClean="0"/>
              <a:t>洪</a:t>
            </a:r>
            <a:r>
              <a:rPr lang="zh-TW" altLang="zh-TW" sz="2400" dirty="0"/>
              <a:t>婉郡</a:t>
            </a:r>
            <a:r>
              <a:rPr lang="en-US" altLang="zh-TW" sz="2400" dirty="0"/>
              <a:t>(</a:t>
            </a:r>
            <a:r>
              <a:rPr lang="zh-TW" altLang="zh-TW" sz="2400" dirty="0"/>
              <a:t>藝</a:t>
            </a:r>
            <a:r>
              <a:rPr lang="en-US" altLang="zh-TW" sz="2400" dirty="0"/>
              <a:t>)</a:t>
            </a:r>
            <a:endParaRPr lang="zh-TW" altLang="zh-TW" sz="2400" dirty="0"/>
          </a:p>
          <a:p>
            <a:pPr fontAlgn="ctr"/>
            <a:r>
              <a:rPr lang="en-US" altLang="zh-TW" sz="2400" b="1" dirty="0" smtClean="0"/>
              <a:t>308</a:t>
            </a:r>
            <a:r>
              <a:rPr lang="zh-TW" altLang="zh-TW" sz="2400" dirty="0" smtClean="0"/>
              <a:t>何新梅</a:t>
            </a:r>
            <a:r>
              <a:rPr lang="en-US" altLang="zh-TW" sz="2400" dirty="0"/>
              <a:t>(</a:t>
            </a:r>
            <a:r>
              <a:rPr lang="zh-TW" altLang="zh-TW" sz="2400" dirty="0"/>
              <a:t>國</a:t>
            </a:r>
            <a:r>
              <a:rPr lang="en-US" altLang="zh-TW" sz="2400" dirty="0"/>
              <a:t>)</a:t>
            </a:r>
            <a:endParaRPr lang="zh-TW" altLang="zh-TW" sz="2400" dirty="0"/>
          </a:p>
          <a:p>
            <a:endParaRPr lang="zh-TW" altLang="en-US" dirty="0"/>
          </a:p>
        </p:txBody>
      </p:sp>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文字方塊 1"/>
          <p:cNvSpPr txBox="1"/>
          <p:nvPr/>
        </p:nvSpPr>
        <p:spPr>
          <a:xfrm>
            <a:off x="2281537" y="332656"/>
            <a:ext cx="6624736" cy="5078313"/>
          </a:xfrm>
          <a:prstGeom prst="rect">
            <a:avLst/>
          </a:prstGeom>
          <a:noFill/>
        </p:spPr>
        <p:txBody>
          <a:bodyPr wrap="square" rtlCol="0">
            <a:spAutoFit/>
          </a:bodyPr>
          <a:lstStyle/>
          <a:p>
            <a:pPr fontAlgn="ctr"/>
            <a:r>
              <a:rPr lang="en-US" altLang="zh-TW" b="1" dirty="0"/>
              <a:t>  </a:t>
            </a:r>
            <a:endParaRPr lang="zh-TW" altLang="zh-TW" dirty="0"/>
          </a:p>
          <a:p>
            <a:pPr fontAlgn="ctr"/>
            <a:r>
              <a:rPr lang="zh-TW" altLang="zh-TW" sz="6000" b="1" dirty="0">
                <a:latin typeface="文鼎中行書" pitchFamily="65" charset="-120"/>
                <a:ea typeface="文鼎中行書" pitchFamily="65" charset="-120"/>
              </a:rPr>
              <a:t>高中導師</a:t>
            </a:r>
            <a:endParaRPr lang="zh-TW" altLang="zh-TW" sz="6000" dirty="0">
              <a:latin typeface="文鼎中行書" pitchFamily="65" charset="-120"/>
              <a:ea typeface="文鼎中行書" pitchFamily="65" charset="-120"/>
            </a:endParaRPr>
          </a:p>
          <a:p>
            <a:pPr fontAlgn="ctr"/>
            <a:r>
              <a:rPr lang="zh-TW" altLang="zh-TW" sz="2400" b="1" dirty="0">
                <a:latin typeface="文鼎中行書" pitchFamily="65" charset="-120"/>
                <a:ea typeface="文鼎中行書" pitchFamily="65" charset="-120"/>
              </a:rPr>
              <a:t> </a:t>
            </a:r>
            <a:endParaRPr lang="zh-TW" altLang="zh-TW" sz="2400" dirty="0">
              <a:latin typeface="文鼎中行書" pitchFamily="65" charset="-120"/>
              <a:ea typeface="文鼎中行書" pitchFamily="65" charset="-120"/>
            </a:endParaRPr>
          </a:p>
          <a:p>
            <a:pPr fontAlgn="ctr"/>
            <a:r>
              <a:rPr lang="zh-TW" altLang="zh-TW" b="1" dirty="0" smtClean="0">
                <a:latin typeface="文鼎中行書" pitchFamily="65" charset="-120"/>
                <a:ea typeface="文鼎中行書" pitchFamily="65" charset="-120"/>
              </a:rPr>
              <a:t>高一導</a:t>
            </a:r>
            <a:r>
              <a:rPr lang="zh-TW" altLang="en-US" dirty="0" smtClean="0">
                <a:latin typeface="文鼎中行書" pitchFamily="65" charset="-120"/>
                <a:ea typeface="文鼎中行書" pitchFamily="65" charset="-120"/>
              </a:rPr>
              <a:t>                 </a:t>
            </a:r>
            <a:r>
              <a:rPr lang="zh-TW" altLang="zh-TW" dirty="0" smtClean="0">
                <a:latin typeface="文鼎中行書" pitchFamily="65" charset="-120"/>
                <a:ea typeface="文鼎中行書" pitchFamily="65" charset="-120"/>
              </a:rPr>
              <a:t>高</a:t>
            </a:r>
            <a:r>
              <a:rPr lang="zh-TW" altLang="zh-TW" dirty="0">
                <a:latin typeface="文鼎中行書" pitchFamily="65" charset="-120"/>
                <a:ea typeface="文鼎中行書" pitchFamily="65" charset="-120"/>
              </a:rPr>
              <a:t>二</a:t>
            </a:r>
            <a:r>
              <a:rPr lang="zh-TW" altLang="zh-TW" dirty="0" smtClean="0">
                <a:latin typeface="文鼎中行書" pitchFamily="65" charset="-120"/>
                <a:ea typeface="文鼎中行書" pitchFamily="65" charset="-120"/>
              </a:rPr>
              <a:t>導</a:t>
            </a:r>
            <a:r>
              <a:rPr lang="zh-TW" altLang="en-US" dirty="0" smtClean="0">
                <a:latin typeface="文鼎中行書" pitchFamily="65" charset="-120"/>
                <a:ea typeface="文鼎中行書" pitchFamily="65" charset="-120"/>
              </a:rPr>
              <a:t>               </a:t>
            </a:r>
            <a:r>
              <a:rPr lang="zh-TW" altLang="zh-TW" dirty="0" smtClean="0">
                <a:latin typeface="文鼎中行書" pitchFamily="65" charset="-120"/>
                <a:ea typeface="文鼎中行書" pitchFamily="65" charset="-120"/>
              </a:rPr>
              <a:t>高</a:t>
            </a:r>
            <a:r>
              <a:rPr lang="zh-TW" altLang="zh-TW" dirty="0">
                <a:latin typeface="文鼎中行書" pitchFamily="65" charset="-120"/>
                <a:ea typeface="文鼎中行書" pitchFamily="65" charset="-120"/>
              </a:rPr>
              <a:t>三導</a:t>
            </a:r>
          </a:p>
          <a:p>
            <a:pPr fontAlgn="ctr"/>
            <a:r>
              <a:rPr lang="en-US" altLang="zh-TW" dirty="0">
                <a:latin typeface="文鼎中行書" pitchFamily="65" charset="-120"/>
                <a:ea typeface="文鼎中行書" pitchFamily="65" charset="-120"/>
              </a:rPr>
              <a:t> </a:t>
            </a:r>
            <a:endParaRPr lang="zh-TW" altLang="zh-TW" dirty="0">
              <a:latin typeface="文鼎中行書" pitchFamily="65" charset="-120"/>
              <a:ea typeface="文鼎中行書" pitchFamily="65" charset="-120"/>
            </a:endParaRPr>
          </a:p>
          <a:p>
            <a:pPr fontAlgn="ctr">
              <a:lnSpc>
                <a:spcPts val="3000"/>
              </a:lnSpc>
            </a:pPr>
            <a:r>
              <a:rPr lang="en-US" altLang="zh-TW" sz="2000" b="1" dirty="0" smtClean="0">
                <a:latin typeface="文鼎中行書" pitchFamily="65" charset="-120"/>
                <a:ea typeface="文鼎中行書" pitchFamily="65" charset="-120"/>
              </a:rPr>
              <a:t>401</a:t>
            </a:r>
            <a:r>
              <a:rPr lang="zh-TW" altLang="zh-TW" sz="2000" dirty="0" smtClean="0">
                <a:latin typeface="文鼎中行書" pitchFamily="65" charset="-120"/>
                <a:ea typeface="文鼎中行書" pitchFamily="65" charset="-120"/>
              </a:rPr>
              <a:t>李政學</a:t>
            </a:r>
            <a:r>
              <a:rPr lang="zh-TW" altLang="en-US" sz="2000" dirty="0" smtClean="0">
                <a:latin typeface="文鼎中行書" pitchFamily="65" charset="-120"/>
                <a:ea typeface="文鼎中行書" pitchFamily="65" charset="-120"/>
              </a:rPr>
              <a:t>           </a:t>
            </a:r>
            <a:r>
              <a:rPr lang="en-US" altLang="zh-TW" sz="2000" dirty="0" smtClean="0">
                <a:latin typeface="文鼎中行書" pitchFamily="65" charset="-120"/>
                <a:ea typeface="文鼎中行書" pitchFamily="65" charset="-120"/>
              </a:rPr>
              <a:t>501</a:t>
            </a:r>
            <a:r>
              <a:rPr lang="zh-TW" altLang="zh-TW" sz="2000" dirty="0" smtClean="0">
                <a:latin typeface="文鼎中行書" pitchFamily="65" charset="-120"/>
                <a:ea typeface="文鼎中行書" pitchFamily="65" charset="-120"/>
              </a:rPr>
              <a:t>謝依萍</a:t>
            </a:r>
            <a:r>
              <a:rPr lang="zh-TW" altLang="en-US" sz="2000" dirty="0" smtClean="0">
                <a:latin typeface="文鼎中行書" pitchFamily="65" charset="-120"/>
                <a:ea typeface="文鼎中行書" pitchFamily="65" charset="-120"/>
              </a:rPr>
              <a:t>           </a:t>
            </a:r>
            <a:r>
              <a:rPr lang="en-US" altLang="zh-TW" sz="2000" dirty="0" smtClean="0">
                <a:latin typeface="文鼎中行書" pitchFamily="65" charset="-120"/>
                <a:ea typeface="文鼎中行書" pitchFamily="65" charset="-120"/>
              </a:rPr>
              <a:t>601</a:t>
            </a:r>
            <a:r>
              <a:rPr lang="zh-TW" altLang="zh-TW" sz="2000" dirty="0" smtClean="0">
                <a:latin typeface="文鼎中行書" pitchFamily="65" charset="-120"/>
                <a:ea typeface="文鼎中行書" pitchFamily="65" charset="-120"/>
              </a:rPr>
              <a:t>許</a:t>
            </a:r>
            <a:r>
              <a:rPr lang="zh-TW" altLang="zh-TW" sz="2000" dirty="0">
                <a:latin typeface="文鼎中行書" pitchFamily="65" charset="-120"/>
                <a:ea typeface="文鼎中行書" pitchFamily="65" charset="-120"/>
              </a:rPr>
              <a:t>亮昇</a:t>
            </a:r>
          </a:p>
          <a:p>
            <a:pPr fontAlgn="ctr">
              <a:lnSpc>
                <a:spcPts val="3000"/>
              </a:lnSpc>
            </a:pPr>
            <a:r>
              <a:rPr lang="en-US" altLang="zh-TW" sz="2000" b="1" dirty="0" smtClean="0">
                <a:latin typeface="文鼎中行書" pitchFamily="65" charset="-120"/>
                <a:ea typeface="文鼎中行書" pitchFamily="65" charset="-120"/>
              </a:rPr>
              <a:t>402</a:t>
            </a:r>
            <a:r>
              <a:rPr lang="zh-TW" altLang="zh-TW" sz="2000" dirty="0" smtClean="0">
                <a:latin typeface="文鼎中行書" pitchFamily="65" charset="-120"/>
                <a:ea typeface="文鼎中行書" pitchFamily="65" charset="-120"/>
              </a:rPr>
              <a:t>曾</a:t>
            </a:r>
            <a:r>
              <a:rPr lang="zh-TW" altLang="zh-TW" sz="2000" dirty="0">
                <a:latin typeface="文鼎中行書" pitchFamily="65" charset="-120"/>
                <a:ea typeface="文鼎中行書" pitchFamily="65" charset="-120"/>
              </a:rPr>
              <a:t>國</a:t>
            </a:r>
            <a:r>
              <a:rPr lang="zh-TW" altLang="zh-TW" sz="2000" dirty="0" smtClean="0">
                <a:latin typeface="文鼎中行書" pitchFamily="65" charset="-120"/>
                <a:ea typeface="文鼎中行書" pitchFamily="65" charset="-120"/>
              </a:rPr>
              <a:t>誌</a:t>
            </a:r>
            <a:r>
              <a:rPr lang="zh-TW" altLang="en-US" sz="2000" dirty="0" smtClean="0">
                <a:latin typeface="文鼎中行書" pitchFamily="65" charset="-120"/>
                <a:ea typeface="文鼎中行書" pitchFamily="65" charset="-120"/>
              </a:rPr>
              <a:t>           </a:t>
            </a:r>
            <a:r>
              <a:rPr lang="en-US" altLang="zh-TW" sz="2000" dirty="0" smtClean="0">
                <a:latin typeface="文鼎中行書" pitchFamily="65" charset="-120"/>
                <a:ea typeface="文鼎中行書" pitchFamily="65" charset="-120"/>
              </a:rPr>
              <a:t>502</a:t>
            </a:r>
            <a:r>
              <a:rPr lang="zh-TW" altLang="zh-TW" sz="2000" dirty="0" smtClean="0">
                <a:latin typeface="文鼎中行書" pitchFamily="65" charset="-120"/>
                <a:ea typeface="文鼎中行書" pitchFamily="65" charset="-120"/>
              </a:rPr>
              <a:t>范麗萍</a:t>
            </a:r>
            <a:r>
              <a:rPr lang="zh-TW" altLang="en-US" sz="2000" dirty="0" smtClean="0">
                <a:latin typeface="文鼎中行書" pitchFamily="65" charset="-120"/>
                <a:ea typeface="文鼎中行書" pitchFamily="65" charset="-120"/>
              </a:rPr>
              <a:t>           </a:t>
            </a:r>
            <a:r>
              <a:rPr lang="en-US" altLang="zh-TW" sz="2000" dirty="0" smtClean="0">
                <a:latin typeface="文鼎中行書" pitchFamily="65" charset="-120"/>
                <a:ea typeface="文鼎中行書" pitchFamily="65" charset="-120"/>
              </a:rPr>
              <a:t>602</a:t>
            </a:r>
            <a:r>
              <a:rPr lang="zh-TW" altLang="zh-TW" sz="2000" dirty="0" smtClean="0">
                <a:latin typeface="文鼎中行書" pitchFamily="65" charset="-120"/>
                <a:ea typeface="文鼎中行書" pitchFamily="65" charset="-120"/>
              </a:rPr>
              <a:t>張惟智</a:t>
            </a:r>
            <a:endParaRPr lang="zh-TW" altLang="zh-TW" sz="2000" dirty="0">
              <a:latin typeface="文鼎中行書" pitchFamily="65" charset="-120"/>
              <a:ea typeface="文鼎中行書" pitchFamily="65" charset="-120"/>
            </a:endParaRPr>
          </a:p>
          <a:p>
            <a:pPr fontAlgn="ctr">
              <a:lnSpc>
                <a:spcPts val="3000"/>
              </a:lnSpc>
            </a:pPr>
            <a:r>
              <a:rPr lang="en-US" altLang="zh-TW" sz="2000" b="1" dirty="0" smtClean="0">
                <a:latin typeface="文鼎中行書" pitchFamily="65" charset="-120"/>
                <a:ea typeface="文鼎中行書" pitchFamily="65" charset="-120"/>
              </a:rPr>
              <a:t>403</a:t>
            </a:r>
            <a:r>
              <a:rPr lang="zh-TW" altLang="zh-TW" sz="2000" dirty="0" smtClean="0">
                <a:latin typeface="文鼎中行書" pitchFamily="65" charset="-120"/>
                <a:ea typeface="文鼎中行書" pitchFamily="65" charset="-120"/>
              </a:rPr>
              <a:t>林恩宇</a:t>
            </a:r>
            <a:r>
              <a:rPr lang="zh-TW" altLang="en-US" sz="2000" dirty="0" smtClean="0">
                <a:latin typeface="文鼎中行書" pitchFamily="65" charset="-120"/>
                <a:ea typeface="文鼎中行書" pitchFamily="65" charset="-120"/>
              </a:rPr>
              <a:t>           </a:t>
            </a:r>
            <a:r>
              <a:rPr lang="en-US" altLang="zh-TW" sz="2000" dirty="0" smtClean="0">
                <a:latin typeface="文鼎中行書" pitchFamily="65" charset="-120"/>
                <a:ea typeface="文鼎中行書" pitchFamily="65" charset="-120"/>
              </a:rPr>
              <a:t>503</a:t>
            </a:r>
            <a:r>
              <a:rPr lang="zh-TW" altLang="zh-TW" sz="2000" dirty="0" smtClean="0">
                <a:latin typeface="文鼎中行書" pitchFamily="65" charset="-120"/>
                <a:ea typeface="文鼎中行書" pitchFamily="65" charset="-120"/>
              </a:rPr>
              <a:t>簡秀萍</a:t>
            </a:r>
            <a:r>
              <a:rPr lang="zh-TW" altLang="en-US" sz="2000" dirty="0" smtClean="0">
                <a:latin typeface="文鼎中行書" pitchFamily="65" charset="-120"/>
                <a:ea typeface="文鼎中行書" pitchFamily="65" charset="-120"/>
              </a:rPr>
              <a:t>           </a:t>
            </a:r>
            <a:r>
              <a:rPr lang="en-US" altLang="zh-TW" sz="2000" dirty="0" smtClean="0">
                <a:latin typeface="文鼎中行書" pitchFamily="65" charset="-120"/>
                <a:ea typeface="文鼎中行書" pitchFamily="65" charset="-120"/>
              </a:rPr>
              <a:t>603</a:t>
            </a:r>
            <a:r>
              <a:rPr lang="zh-TW" altLang="zh-TW" sz="2000" dirty="0" smtClean="0">
                <a:latin typeface="文鼎中行書" pitchFamily="65" charset="-120"/>
                <a:ea typeface="文鼎中行書" pitchFamily="65" charset="-120"/>
              </a:rPr>
              <a:t>吳銘川</a:t>
            </a:r>
            <a:endParaRPr lang="zh-TW" altLang="zh-TW" sz="2000" dirty="0">
              <a:latin typeface="文鼎中行書" pitchFamily="65" charset="-120"/>
              <a:ea typeface="文鼎中行書" pitchFamily="65" charset="-120"/>
            </a:endParaRPr>
          </a:p>
          <a:p>
            <a:pPr fontAlgn="ctr">
              <a:lnSpc>
                <a:spcPts val="3000"/>
              </a:lnSpc>
            </a:pPr>
            <a:r>
              <a:rPr lang="en-US" altLang="zh-TW" sz="2000" b="1" dirty="0" smtClean="0">
                <a:latin typeface="文鼎中行書" pitchFamily="65" charset="-120"/>
                <a:ea typeface="文鼎中行書" pitchFamily="65" charset="-120"/>
              </a:rPr>
              <a:t>404</a:t>
            </a:r>
            <a:r>
              <a:rPr lang="zh-TW" altLang="zh-TW" sz="2000" dirty="0" smtClean="0">
                <a:latin typeface="文鼎中行書" pitchFamily="65" charset="-120"/>
                <a:ea typeface="文鼎中行書" pitchFamily="65" charset="-120"/>
              </a:rPr>
              <a:t>陳靜誼</a:t>
            </a:r>
            <a:r>
              <a:rPr lang="zh-TW" altLang="en-US" sz="2000" dirty="0" smtClean="0">
                <a:latin typeface="文鼎中行書" pitchFamily="65" charset="-120"/>
                <a:ea typeface="文鼎中行書" pitchFamily="65" charset="-120"/>
              </a:rPr>
              <a:t>           </a:t>
            </a:r>
            <a:r>
              <a:rPr lang="en-US" altLang="zh-TW" sz="2000" dirty="0" smtClean="0">
                <a:latin typeface="文鼎中行書" pitchFamily="65" charset="-120"/>
                <a:ea typeface="文鼎中行書" pitchFamily="65" charset="-120"/>
              </a:rPr>
              <a:t>504</a:t>
            </a:r>
            <a:r>
              <a:rPr lang="zh-TW" altLang="zh-TW" sz="2000" dirty="0" smtClean="0">
                <a:latin typeface="文鼎中行書" pitchFamily="65" charset="-120"/>
                <a:ea typeface="文鼎中行書" pitchFamily="65" charset="-120"/>
              </a:rPr>
              <a:t>洪華欣</a:t>
            </a:r>
            <a:r>
              <a:rPr lang="zh-TW" altLang="en-US" sz="2000" dirty="0" smtClean="0">
                <a:latin typeface="文鼎中行書" pitchFamily="65" charset="-120"/>
                <a:ea typeface="文鼎中行書" pitchFamily="65" charset="-120"/>
              </a:rPr>
              <a:t>           </a:t>
            </a:r>
            <a:r>
              <a:rPr lang="en-US" altLang="zh-TW" sz="2000" dirty="0" smtClean="0">
                <a:latin typeface="文鼎中行書" pitchFamily="65" charset="-120"/>
                <a:ea typeface="文鼎中行書" pitchFamily="65" charset="-120"/>
              </a:rPr>
              <a:t>604</a:t>
            </a:r>
            <a:r>
              <a:rPr lang="zh-TW" altLang="zh-TW" sz="2000" dirty="0" smtClean="0">
                <a:latin typeface="文鼎中行書" pitchFamily="65" charset="-120"/>
                <a:ea typeface="文鼎中行書" pitchFamily="65" charset="-120"/>
              </a:rPr>
              <a:t>李佳樺</a:t>
            </a:r>
            <a:endParaRPr lang="zh-TW" altLang="zh-TW" sz="2000" dirty="0">
              <a:latin typeface="文鼎中行書" pitchFamily="65" charset="-120"/>
              <a:ea typeface="文鼎中行書" pitchFamily="65" charset="-120"/>
            </a:endParaRPr>
          </a:p>
          <a:p>
            <a:pPr fontAlgn="ctr">
              <a:lnSpc>
                <a:spcPts val="3000"/>
              </a:lnSpc>
            </a:pPr>
            <a:r>
              <a:rPr lang="en-US" altLang="zh-TW" sz="2000" b="1" dirty="0" smtClean="0">
                <a:latin typeface="文鼎中行書" pitchFamily="65" charset="-120"/>
                <a:ea typeface="文鼎中行書" pitchFamily="65" charset="-120"/>
              </a:rPr>
              <a:t>405</a:t>
            </a:r>
            <a:r>
              <a:rPr lang="en-US" altLang="zh-TW" sz="2000" dirty="0" smtClean="0">
                <a:latin typeface="文鼎中行書" pitchFamily="65" charset="-120"/>
                <a:ea typeface="文鼎中行書" pitchFamily="65" charset="-120"/>
              </a:rPr>
              <a:t> </a:t>
            </a:r>
            <a:r>
              <a:rPr lang="zh-TW" altLang="zh-TW" sz="2000" dirty="0" smtClean="0">
                <a:latin typeface="文鼎中行書" pitchFamily="65" charset="-120"/>
                <a:ea typeface="文鼎中行書" pitchFamily="65" charset="-120"/>
              </a:rPr>
              <a:t>陳毓珍</a:t>
            </a:r>
            <a:r>
              <a:rPr lang="zh-TW" altLang="en-US" sz="2000" dirty="0" smtClean="0">
                <a:latin typeface="文鼎中行書" pitchFamily="65" charset="-120"/>
                <a:ea typeface="文鼎中行書" pitchFamily="65" charset="-120"/>
              </a:rPr>
              <a:t>          </a:t>
            </a:r>
            <a:r>
              <a:rPr lang="en-US" altLang="zh-TW" sz="2000" dirty="0" smtClean="0">
                <a:latin typeface="文鼎中行書" pitchFamily="65" charset="-120"/>
                <a:ea typeface="文鼎中行書" pitchFamily="65" charset="-120"/>
              </a:rPr>
              <a:t>505</a:t>
            </a:r>
            <a:r>
              <a:rPr lang="zh-TW" altLang="zh-TW" sz="2000" dirty="0" smtClean="0">
                <a:latin typeface="文鼎中行書" pitchFamily="65" charset="-120"/>
                <a:ea typeface="文鼎中行書" pitchFamily="65" charset="-120"/>
              </a:rPr>
              <a:t>高慧芳</a:t>
            </a:r>
            <a:r>
              <a:rPr lang="zh-TW" altLang="en-US" sz="2000" dirty="0" smtClean="0">
                <a:latin typeface="文鼎中行書" pitchFamily="65" charset="-120"/>
                <a:ea typeface="文鼎中行書" pitchFamily="65" charset="-120"/>
              </a:rPr>
              <a:t>          </a:t>
            </a:r>
            <a:r>
              <a:rPr lang="en-US" altLang="zh-TW" sz="2000" dirty="0" smtClean="0">
                <a:latin typeface="文鼎中行書" pitchFamily="65" charset="-120"/>
                <a:ea typeface="文鼎中行書" pitchFamily="65" charset="-120"/>
              </a:rPr>
              <a:t>605</a:t>
            </a:r>
            <a:r>
              <a:rPr lang="zh-TW" altLang="zh-TW" sz="2000" dirty="0" smtClean="0">
                <a:latin typeface="文鼎中行書" pitchFamily="65" charset="-120"/>
                <a:ea typeface="文鼎中行書" pitchFamily="65" charset="-120"/>
              </a:rPr>
              <a:t>黃文財</a:t>
            </a:r>
            <a:endParaRPr lang="zh-TW" altLang="zh-TW" sz="2000" dirty="0">
              <a:latin typeface="文鼎中行書" pitchFamily="65" charset="-120"/>
              <a:ea typeface="文鼎中行書" pitchFamily="65" charset="-120"/>
            </a:endParaRPr>
          </a:p>
          <a:p>
            <a:pPr fontAlgn="ctr">
              <a:lnSpc>
                <a:spcPts val="3000"/>
              </a:lnSpc>
            </a:pPr>
            <a:r>
              <a:rPr lang="en-US" altLang="zh-TW" sz="2000" b="1" dirty="0" smtClean="0">
                <a:latin typeface="文鼎中行書" pitchFamily="65" charset="-120"/>
                <a:ea typeface="文鼎中行書" pitchFamily="65" charset="-120"/>
              </a:rPr>
              <a:t>406</a:t>
            </a:r>
            <a:r>
              <a:rPr lang="zh-TW" altLang="zh-TW" sz="2000" dirty="0" smtClean="0">
                <a:latin typeface="文鼎中行書" pitchFamily="65" charset="-120"/>
                <a:ea typeface="文鼎中行書" pitchFamily="65" charset="-120"/>
              </a:rPr>
              <a:t>陳昭宏</a:t>
            </a:r>
            <a:r>
              <a:rPr lang="zh-TW" altLang="en-US" sz="2000" dirty="0" smtClean="0">
                <a:latin typeface="文鼎中行書" pitchFamily="65" charset="-120"/>
                <a:ea typeface="文鼎中行書" pitchFamily="65" charset="-120"/>
              </a:rPr>
              <a:t>           </a:t>
            </a:r>
            <a:r>
              <a:rPr lang="en-US" altLang="zh-TW" sz="2000" dirty="0" smtClean="0">
                <a:latin typeface="文鼎中行書" pitchFamily="65" charset="-120"/>
                <a:ea typeface="文鼎中行書" pitchFamily="65" charset="-120"/>
              </a:rPr>
              <a:t>506</a:t>
            </a:r>
            <a:r>
              <a:rPr lang="zh-TW" altLang="zh-TW" sz="2000" dirty="0" smtClean="0">
                <a:latin typeface="文鼎中行書" pitchFamily="65" charset="-120"/>
                <a:ea typeface="文鼎中行書" pitchFamily="65" charset="-120"/>
              </a:rPr>
              <a:t>蔡千慧</a:t>
            </a:r>
            <a:endParaRPr lang="zh-TW" altLang="zh-TW" sz="2000" dirty="0">
              <a:latin typeface="文鼎中行書" pitchFamily="65" charset="-120"/>
              <a:ea typeface="文鼎中行書" pitchFamily="65" charset="-120"/>
            </a:endParaRPr>
          </a:p>
          <a:p>
            <a:pPr fontAlgn="ctr"/>
            <a:r>
              <a:rPr lang="zh-TW" altLang="zh-TW" dirty="0"/>
              <a:t> </a:t>
            </a:r>
          </a:p>
          <a:p>
            <a:endParaRPr lang="zh-TW" altLang="en-US" dirty="0"/>
          </a:p>
        </p:txBody>
      </p:sp>
    </p:spTree>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627784" y="1196752"/>
            <a:ext cx="4768066" cy="1323439"/>
          </a:xfrm>
          <a:prstGeom prst="rect">
            <a:avLst/>
          </a:prstGeom>
        </p:spPr>
        <p:txBody>
          <a:bodyPr wrap="square">
            <a:spAutoFit/>
          </a:bodyPr>
          <a:lstStyle/>
          <a:p>
            <a:r>
              <a:rPr lang="zh-TW" altLang="en-US" sz="8000" dirty="0" smtClean="0">
                <a:latin typeface="文鼎中行書" pitchFamily="65" charset="-120"/>
                <a:ea typeface="文鼎中行書" pitchFamily="65" charset="-120"/>
              </a:rPr>
              <a:t>我 願 意</a:t>
            </a:r>
            <a:endParaRPr lang="zh-TW" altLang="en-US" sz="8000" dirty="0">
              <a:latin typeface="文鼎中行書" pitchFamily="65" charset="-120"/>
              <a:ea typeface="文鼎中行書" pitchFamily="65" charset="-120"/>
            </a:endParaRPr>
          </a:p>
        </p:txBody>
      </p:sp>
    </p:spTree>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文字方塊 1"/>
          <p:cNvSpPr txBox="1"/>
          <p:nvPr/>
        </p:nvSpPr>
        <p:spPr>
          <a:xfrm>
            <a:off x="2771800" y="1124744"/>
            <a:ext cx="5688632" cy="1015663"/>
          </a:xfrm>
          <a:prstGeom prst="rect">
            <a:avLst/>
          </a:prstGeom>
          <a:noFill/>
        </p:spPr>
        <p:txBody>
          <a:bodyPr wrap="square" rtlCol="0">
            <a:spAutoFit/>
          </a:bodyPr>
          <a:lstStyle/>
          <a:p>
            <a:r>
              <a:rPr lang="zh-TW" altLang="en-US" sz="6000" dirty="0" smtClean="0">
                <a:latin typeface="文鼎中行書" pitchFamily="65" charset="-120"/>
                <a:ea typeface="文鼎中行書" pitchFamily="65" charset="-120"/>
              </a:rPr>
              <a:t>核 心 價 值</a:t>
            </a:r>
            <a:endParaRPr lang="zh-TW" altLang="en-US" sz="6000" dirty="0">
              <a:latin typeface="文鼎中行書" pitchFamily="65" charset="-120"/>
              <a:ea typeface="文鼎中行書" pitchFamily="65" charset="-120"/>
            </a:endParaRPr>
          </a:p>
        </p:txBody>
      </p:sp>
      <p:sp>
        <p:nvSpPr>
          <p:cNvPr id="3" name="文字方塊 2"/>
          <p:cNvSpPr txBox="1"/>
          <p:nvPr/>
        </p:nvSpPr>
        <p:spPr>
          <a:xfrm>
            <a:off x="2483768" y="2492896"/>
            <a:ext cx="5328592" cy="1846659"/>
          </a:xfrm>
          <a:prstGeom prst="rect">
            <a:avLst/>
          </a:prstGeom>
          <a:noFill/>
        </p:spPr>
        <p:txBody>
          <a:bodyPr wrap="square" rtlCol="0">
            <a:spAutoFit/>
          </a:bodyPr>
          <a:lstStyle/>
          <a:p>
            <a:r>
              <a:rPr lang="zh-TW" altLang="en-US" sz="2400" dirty="0">
                <a:latin typeface="文鼎中行書" pitchFamily="65" charset="-120"/>
                <a:ea typeface="文鼎中行書" pitchFamily="65" charset="-120"/>
              </a:rPr>
              <a:t>一、每個學生帶上來一個都不能少</a:t>
            </a:r>
            <a:r>
              <a:rPr lang="en-US" altLang="zh-TW" sz="2400" dirty="0" smtClean="0">
                <a:latin typeface="文鼎中行書" pitchFamily="65" charset="-120"/>
                <a:ea typeface="文鼎中行書" pitchFamily="65" charset="-120"/>
              </a:rPr>
              <a:t>---</a:t>
            </a:r>
            <a:endParaRPr lang="en-US" altLang="zh-TW" sz="2400" dirty="0">
              <a:latin typeface="文鼎中行書" pitchFamily="65" charset="-120"/>
              <a:ea typeface="文鼎中行書" pitchFamily="65" charset="-120"/>
            </a:endParaRPr>
          </a:p>
          <a:p>
            <a:r>
              <a:rPr lang="zh-TW" altLang="en-US" sz="2400" dirty="0" smtClean="0">
                <a:latin typeface="文鼎中行書" pitchFamily="65" charset="-120"/>
                <a:ea typeface="文鼎中行書" pitchFamily="65" charset="-120"/>
              </a:rPr>
              <a:t>    感恩</a:t>
            </a:r>
            <a:r>
              <a:rPr lang="zh-TW" altLang="en-US" sz="2400" dirty="0">
                <a:latin typeface="文鼎中行書" pitchFamily="65" charset="-120"/>
                <a:ea typeface="文鼎中行書" pitchFamily="65" charset="-120"/>
              </a:rPr>
              <a:t>、尊重、安心</a:t>
            </a:r>
            <a:endParaRPr lang="en-US" altLang="zh-TW" sz="2400" dirty="0">
              <a:latin typeface="文鼎中行書" pitchFamily="65" charset="-120"/>
              <a:ea typeface="文鼎中行書" pitchFamily="65" charset="-120"/>
            </a:endParaRPr>
          </a:p>
          <a:p>
            <a:endParaRPr lang="en-US" altLang="zh-TW" sz="2400" dirty="0">
              <a:latin typeface="文鼎中行書" pitchFamily="65" charset="-120"/>
              <a:ea typeface="文鼎中行書" pitchFamily="65" charset="-120"/>
            </a:endParaRPr>
          </a:p>
          <a:p>
            <a:r>
              <a:rPr lang="zh-TW" altLang="en-US" sz="2400" dirty="0">
                <a:latin typeface="文鼎中行書" pitchFamily="65" charset="-120"/>
                <a:ea typeface="文鼎中行書" pitchFamily="65" charset="-120"/>
              </a:rPr>
              <a:t>二、做學生的貴人。</a:t>
            </a:r>
          </a:p>
          <a:p>
            <a:endParaRPr lang="zh-TW" altLang="en-US" dirty="0"/>
          </a:p>
        </p:txBody>
      </p:sp>
    </p:spTree>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文字方塊 1"/>
          <p:cNvSpPr txBox="1"/>
          <p:nvPr/>
        </p:nvSpPr>
        <p:spPr>
          <a:xfrm>
            <a:off x="2339752" y="692696"/>
            <a:ext cx="6624736" cy="1015663"/>
          </a:xfrm>
          <a:prstGeom prst="rect">
            <a:avLst/>
          </a:prstGeom>
          <a:noFill/>
        </p:spPr>
        <p:txBody>
          <a:bodyPr wrap="square" rtlCol="0">
            <a:spAutoFit/>
          </a:bodyPr>
          <a:lstStyle/>
          <a:p>
            <a:pPr algn="ctr"/>
            <a:r>
              <a:rPr lang="zh-TW" altLang="en-US" sz="6000" dirty="0" smtClean="0">
                <a:latin typeface="文鼎中行書" pitchFamily="65" charset="-120"/>
                <a:ea typeface="文鼎中行書" pitchFamily="65" charset="-120"/>
              </a:rPr>
              <a:t>中心德目</a:t>
            </a:r>
            <a:endParaRPr lang="zh-TW" altLang="en-US" sz="6000" dirty="0">
              <a:latin typeface="文鼎中行書" pitchFamily="65" charset="-120"/>
              <a:ea typeface="文鼎中行書" pitchFamily="65" charset="-120"/>
            </a:endParaRPr>
          </a:p>
        </p:txBody>
      </p:sp>
      <p:sp>
        <p:nvSpPr>
          <p:cNvPr id="3" name="文字方塊 2"/>
          <p:cNvSpPr txBox="1"/>
          <p:nvPr/>
        </p:nvSpPr>
        <p:spPr>
          <a:xfrm>
            <a:off x="2699792" y="2353101"/>
            <a:ext cx="5688632" cy="3170099"/>
          </a:xfrm>
          <a:prstGeom prst="rect">
            <a:avLst/>
          </a:prstGeom>
          <a:noFill/>
        </p:spPr>
        <p:txBody>
          <a:bodyPr wrap="square" rtlCol="0">
            <a:spAutoFit/>
          </a:bodyPr>
          <a:lstStyle/>
          <a:p>
            <a:r>
              <a:rPr lang="zh-TW" altLang="zh-TW" sz="4000" b="1" dirty="0">
                <a:latin typeface="文鼎中行書" pitchFamily="65" charset="-120"/>
                <a:ea typeface="文鼎中行書" pitchFamily="65" charset="-120"/>
              </a:rPr>
              <a:t>自律（</a:t>
            </a:r>
            <a:r>
              <a:rPr lang="en-US" altLang="zh-TW" sz="4000" b="1" dirty="0">
                <a:latin typeface="文鼎中行書" pitchFamily="65" charset="-120"/>
                <a:ea typeface="文鼎中行書" pitchFamily="65" charset="-120"/>
              </a:rPr>
              <a:t>Autonomy</a:t>
            </a:r>
            <a:r>
              <a:rPr lang="zh-TW" altLang="zh-TW" sz="4000" b="1" dirty="0" smtClean="0">
                <a:latin typeface="文鼎中行書" pitchFamily="65" charset="-120"/>
                <a:ea typeface="文鼎中行書" pitchFamily="65" charset="-120"/>
              </a:rPr>
              <a:t>）</a:t>
            </a:r>
            <a:endParaRPr lang="en-US" altLang="zh-TW" sz="4000" b="1" dirty="0" smtClean="0">
              <a:latin typeface="文鼎中行書" pitchFamily="65" charset="-120"/>
              <a:ea typeface="文鼎中行書" pitchFamily="65" charset="-120"/>
            </a:endParaRPr>
          </a:p>
          <a:p>
            <a:r>
              <a:rPr lang="zh-TW" altLang="zh-TW" sz="4000" b="1" dirty="0">
                <a:latin typeface="文鼎中行書" pitchFamily="65" charset="-120"/>
                <a:ea typeface="文鼎中行書" pitchFamily="65" charset="-120"/>
              </a:rPr>
              <a:t>寬恕（</a:t>
            </a:r>
            <a:r>
              <a:rPr lang="en-US" altLang="zh-TW" sz="4000" b="1" dirty="0">
                <a:latin typeface="文鼎中行書" pitchFamily="65" charset="-120"/>
                <a:ea typeface="文鼎中行書" pitchFamily="65" charset="-120"/>
              </a:rPr>
              <a:t>Forgiveness</a:t>
            </a:r>
            <a:r>
              <a:rPr lang="zh-TW" altLang="zh-TW" sz="4000" b="1" dirty="0" smtClean="0">
                <a:latin typeface="文鼎中行書" pitchFamily="65" charset="-120"/>
                <a:ea typeface="文鼎中行書" pitchFamily="65" charset="-120"/>
              </a:rPr>
              <a:t>）</a:t>
            </a:r>
            <a:endParaRPr lang="en-US" altLang="zh-TW" sz="4000" b="1" dirty="0" smtClean="0">
              <a:latin typeface="文鼎中行書" pitchFamily="65" charset="-120"/>
              <a:ea typeface="文鼎中行書" pitchFamily="65" charset="-120"/>
            </a:endParaRPr>
          </a:p>
          <a:p>
            <a:r>
              <a:rPr lang="zh-TW" altLang="zh-TW" sz="4000" b="1" dirty="0">
                <a:latin typeface="文鼎中行書" pitchFamily="65" charset="-120"/>
                <a:ea typeface="文鼎中行書" pitchFamily="65" charset="-120"/>
              </a:rPr>
              <a:t>合作（</a:t>
            </a:r>
            <a:r>
              <a:rPr lang="en-US" altLang="zh-TW" sz="4000" b="1" dirty="0">
                <a:latin typeface="文鼎中行書" pitchFamily="65" charset="-120"/>
                <a:ea typeface="文鼎中行書" pitchFamily="65" charset="-120"/>
              </a:rPr>
              <a:t>Cooperation</a:t>
            </a:r>
            <a:r>
              <a:rPr lang="zh-TW" altLang="zh-TW" sz="4000" b="1" dirty="0" smtClean="0">
                <a:latin typeface="文鼎中行書" pitchFamily="65" charset="-120"/>
                <a:ea typeface="文鼎中行書" pitchFamily="65" charset="-120"/>
              </a:rPr>
              <a:t>）</a:t>
            </a:r>
            <a:endParaRPr lang="en-US" altLang="zh-TW" sz="4000" b="1" dirty="0" smtClean="0">
              <a:latin typeface="文鼎中行書" pitchFamily="65" charset="-120"/>
              <a:ea typeface="文鼎中行書" pitchFamily="65" charset="-120"/>
            </a:endParaRPr>
          </a:p>
          <a:p>
            <a:r>
              <a:rPr lang="zh-TW" altLang="zh-TW" sz="4000" b="1" dirty="0">
                <a:latin typeface="文鼎中行書" pitchFamily="65" charset="-120"/>
                <a:ea typeface="文鼎中行書" pitchFamily="65" charset="-120"/>
              </a:rPr>
              <a:t>感恩（</a:t>
            </a:r>
            <a:r>
              <a:rPr lang="en-US" altLang="zh-TW" sz="4000" b="1" dirty="0">
                <a:latin typeface="文鼎中行書" pitchFamily="65" charset="-120"/>
                <a:ea typeface="文鼎中行書" pitchFamily="65" charset="-120"/>
              </a:rPr>
              <a:t>Gratitude</a:t>
            </a:r>
            <a:r>
              <a:rPr lang="zh-TW" altLang="zh-TW" sz="4000" b="1" dirty="0" smtClean="0">
                <a:latin typeface="文鼎中行書" pitchFamily="65" charset="-120"/>
                <a:ea typeface="文鼎中行書" pitchFamily="65" charset="-120"/>
              </a:rPr>
              <a:t>）</a:t>
            </a:r>
            <a:endParaRPr lang="en-US" altLang="zh-TW" sz="4000" b="1" dirty="0" smtClean="0">
              <a:latin typeface="文鼎中行書" pitchFamily="65" charset="-120"/>
              <a:ea typeface="文鼎中行書" pitchFamily="65" charset="-120"/>
            </a:endParaRPr>
          </a:p>
          <a:p>
            <a:r>
              <a:rPr lang="zh-TW" altLang="zh-TW" sz="4000" b="1" dirty="0">
                <a:latin typeface="文鼎中行書" pitchFamily="65" charset="-120"/>
                <a:ea typeface="文鼎中行書" pitchFamily="65" charset="-120"/>
              </a:rPr>
              <a:t>負責（</a:t>
            </a:r>
            <a:r>
              <a:rPr lang="en-US" altLang="zh-TW" sz="4000" b="1" dirty="0">
                <a:latin typeface="文鼎中行書" pitchFamily="65" charset="-120"/>
                <a:ea typeface="文鼎中行書" pitchFamily="65" charset="-120"/>
              </a:rPr>
              <a:t>Responsibility</a:t>
            </a:r>
            <a:r>
              <a:rPr lang="zh-TW" altLang="zh-TW" sz="4000" b="1" dirty="0">
                <a:latin typeface="文鼎中行書" pitchFamily="65" charset="-120"/>
                <a:ea typeface="文鼎中行書" pitchFamily="65" charset="-120"/>
              </a:rPr>
              <a:t>）</a:t>
            </a:r>
            <a:endParaRPr lang="zh-TW" altLang="en-US" sz="4000" dirty="0">
              <a:latin typeface="文鼎中行書" pitchFamily="65" charset="-120"/>
              <a:ea typeface="文鼎中行書" pitchFamily="65" charset="-120"/>
            </a:endParaRPr>
          </a:p>
        </p:txBody>
      </p:sp>
    </p:spTree>
    <p:extLst>
      <p:ext uri="{BB962C8B-B14F-4D97-AF65-F5344CB8AC3E}">
        <p14:creationId xmlns:p14="http://schemas.microsoft.com/office/powerpoint/2010/main" val="2232971100"/>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2483768" y="2348880"/>
            <a:ext cx="4932040" cy="1754326"/>
          </a:xfrm>
          <a:prstGeom prst="rect">
            <a:avLst/>
          </a:prstGeom>
        </p:spPr>
        <p:txBody>
          <a:bodyPr wrap="square">
            <a:spAutoFit/>
          </a:bodyPr>
          <a:lstStyle/>
          <a:p>
            <a:r>
              <a:rPr lang="zh-TW" altLang="en-US" dirty="0"/>
              <a:t> </a:t>
            </a:r>
            <a:r>
              <a:rPr lang="zh-TW" altLang="en-US" dirty="0" smtClean="0"/>
              <a:t>                  </a:t>
            </a:r>
            <a:r>
              <a:rPr lang="zh-TW" altLang="en-US" sz="3600" dirty="0" smtClean="0">
                <a:latin typeface="文鼎中行書" pitchFamily="65" charset="-120"/>
                <a:ea typeface="文鼎中行書" pitchFamily="65" charset="-120"/>
              </a:rPr>
              <a:t>愛</a:t>
            </a:r>
            <a:r>
              <a:rPr lang="en-US" altLang="zh-TW" sz="3600" dirty="0">
                <a:latin typeface="文鼎中行書" pitchFamily="65" charset="-120"/>
                <a:ea typeface="文鼎中行書" pitchFamily="65" charset="-120"/>
              </a:rPr>
              <a:t>.</a:t>
            </a:r>
            <a:r>
              <a:rPr lang="zh-TW" altLang="en-US" sz="3600" dirty="0">
                <a:latin typeface="文鼎中行書" pitchFamily="65" charset="-120"/>
                <a:ea typeface="文鼎中行書" pitchFamily="65" charset="-120"/>
              </a:rPr>
              <a:t>寬容</a:t>
            </a:r>
            <a:r>
              <a:rPr lang="en-US" altLang="zh-TW" sz="3600" dirty="0">
                <a:latin typeface="文鼎中行書" pitchFamily="65" charset="-120"/>
                <a:ea typeface="文鼎中行書" pitchFamily="65" charset="-120"/>
              </a:rPr>
              <a:t>.</a:t>
            </a:r>
            <a:r>
              <a:rPr lang="zh-TW" altLang="en-US" sz="3600" dirty="0">
                <a:latin typeface="文鼎中行書" pitchFamily="65" charset="-120"/>
                <a:ea typeface="文鼎中行書" pitchFamily="65" charset="-120"/>
              </a:rPr>
              <a:t>尊重</a:t>
            </a:r>
          </a:p>
          <a:p>
            <a:endParaRPr lang="zh-TW" altLang="en-US" sz="3600" dirty="0">
              <a:latin typeface="文鼎中行書" pitchFamily="65" charset="-120"/>
              <a:ea typeface="文鼎中行書" pitchFamily="65" charset="-120"/>
            </a:endParaRPr>
          </a:p>
          <a:p>
            <a:pPr algn="ctr"/>
            <a:r>
              <a:rPr lang="zh-TW" altLang="en-US" sz="3600" dirty="0">
                <a:latin typeface="文鼎中行書" pitchFamily="65" charset="-120"/>
                <a:ea typeface="文鼎中行書" pitchFamily="65" charset="-120"/>
              </a:rPr>
              <a:t> </a:t>
            </a:r>
          </a:p>
        </p:txBody>
      </p:sp>
      <p:sp>
        <p:nvSpPr>
          <p:cNvPr id="3" name="文字方塊 2"/>
          <p:cNvSpPr txBox="1"/>
          <p:nvPr/>
        </p:nvSpPr>
        <p:spPr>
          <a:xfrm>
            <a:off x="3851920" y="940078"/>
            <a:ext cx="4752528" cy="707886"/>
          </a:xfrm>
          <a:prstGeom prst="rect">
            <a:avLst/>
          </a:prstGeom>
          <a:noFill/>
        </p:spPr>
        <p:txBody>
          <a:bodyPr wrap="square" rtlCol="0">
            <a:spAutoFit/>
          </a:bodyPr>
          <a:lstStyle/>
          <a:p>
            <a:r>
              <a:rPr lang="zh-TW" altLang="en-US" sz="4000" dirty="0" smtClean="0">
                <a:latin typeface="文鼎中行書" pitchFamily="65" charset="-120"/>
                <a:ea typeface="文鼎中行書" pitchFamily="65" charset="-120"/>
              </a:rPr>
              <a:t>訓育組報告</a:t>
            </a:r>
            <a:endParaRPr lang="zh-TW" altLang="en-US" sz="4000" dirty="0">
              <a:latin typeface="文鼎中行書" pitchFamily="65" charset="-120"/>
              <a:ea typeface="文鼎中行書" pitchFamily="65" charset="-120"/>
            </a:endParaRPr>
          </a:p>
        </p:txBody>
      </p:sp>
    </p:spTree>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2" name="文字方塊 1"/>
          <p:cNvSpPr txBox="1"/>
          <p:nvPr/>
        </p:nvSpPr>
        <p:spPr>
          <a:xfrm>
            <a:off x="1187624" y="404664"/>
            <a:ext cx="8136904" cy="5170646"/>
          </a:xfrm>
          <a:prstGeom prst="rect">
            <a:avLst/>
          </a:prstGeom>
          <a:noFill/>
        </p:spPr>
        <p:txBody>
          <a:bodyPr wrap="square" rtlCol="0">
            <a:spAutoFit/>
          </a:bodyPr>
          <a:lstStyle/>
          <a:p>
            <a:pPr algn="ctr">
              <a:lnSpc>
                <a:spcPts val="4300"/>
              </a:lnSpc>
            </a:pPr>
            <a:r>
              <a:rPr lang="zh-TW" altLang="en-US" sz="4000" dirty="0" smtClean="0">
                <a:latin typeface="文鼎中楷" pitchFamily="65" charset="-120"/>
                <a:ea typeface="文鼎中楷" pitchFamily="65" charset="-120"/>
              </a:rPr>
              <a:t>  </a:t>
            </a:r>
            <a:r>
              <a:rPr lang="en-US" altLang="zh-TW" sz="4000" dirty="0" smtClean="0">
                <a:latin typeface="文鼎中楷" pitchFamily="65" charset="-120"/>
                <a:ea typeface="文鼎中楷" pitchFamily="65" charset="-120"/>
              </a:rPr>
              <a:t>103</a:t>
            </a:r>
            <a:r>
              <a:rPr lang="zh-TW" altLang="en-US" sz="4000" dirty="0" smtClean="0">
                <a:latin typeface="文鼎中楷" pitchFamily="65" charset="-120"/>
                <a:ea typeface="文鼎中楷" pitchFamily="65" charset="-120"/>
              </a:rPr>
              <a:t>年本校「</a:t>
            </a:r>
            <a:r>
              <a:rPr lang="zh-TW" altLang="zh-TW" sz="4000" dirty="0" smtClean="0">
                <a:latin typeface="文鼎中楷" pitchFamily="65" charset="-120"/>
                <a:ea typeface="文鼎中楷" pitchFamily="65" charset="-120"/>
              </a:rPr>
              <a:t>有教無類</a:t>
            </a:r>
            <a:r>
              <a:rPr lang="en-US" altLang="zh-TW" sz="4000" dirty="0" smtClean="0">
                <a:latin typeface="文鼎中楷" pitchFamily="65" charset="-120"/>
                <a:ea typeface="文鼎中楷" pitchFamily="65" charset="-120"/>
              </a:rPr>
              <a:t>  </a:t>
            </a:r>
            <a:r>
              <a:rPr lang="zh-TW" altLang="zh-TW" sz="4000" dirty="0">
                <a:latin typeface="文鼎中楷" pitchFamily="65" charset="-120"/>
                <a:ea typeface="文鼎中楷" pitchFamily="65" charset="-120"/>
              </a:rPr>
              <a:t>慶恩師</a:t>
            </a:r>
            <a:r>
              <a:rPr lang="zh-TW" altLang="zh-TW" sz="4000" dirty="0" smtClean="0">
                <a:latin typeface="文鼎中楷" pitchFamily="65" charset="-120"/>
                <a:ea typeface="文鼎中楷" pitchFamily="65" charset="-120"/>
              </a:rPr>
              <a:t>」</a:t>
            </a:r>
            <a:r>
              <a:rPr lang="zh-TW" altLang="en-US" sz="4000" dirty="0" smtClean="0">
                <a:latin typeface="文鼎中楷" pitchFamily="65" charset="-120"/>
                <a:ea typeface="文鼎中楷" pitchFamily="65" charset="-120"/>
              </a:rPr>
              <a:t>     </a:t>
            </a:r>
            <a:r>
              <a:rPr lang="zh-TW" altLang="zh-TW" sz="4000" dirty="0" smtClean="0">
                <a:latin typeface="文鼎中楷" pitchFamily="65" charset="-120"/>
                <a:ea typeface="文鼎中楷" pitchFamily="65" charset="-120"/>
              </a:rPr>
              <a:t>教師節</a:t>
            </a:r>
            <a:r>
              <a:rPr lang="zh-TW" altLang="zh-TW" sz="4000" dirty="0">
                <a:latin typeface="文鼎中楷" pitchFamily="65" charset="-120"/>
                <a:ea typeface="文鼎中楷" pitchFamily="65" charset="-120"/>
              </a:rPr>
              <a:t>敬師</a:t>
            </a:r>
            <a:r>
              <a:rPr lang="zh-TW" altLang="zh-TW" sz="4000" dirty="0" smtClean="0">
                <a:latin typeface="文鼎中楷" pitchFamily="65" charset="-120"/>
                <a:ea typeface="文鼎中楷" pitchFamily="65" charset="-120"/>
              </a:rPr>
              <a:t>活動</a:t>
            </a:r>
            <a:endParaRPr lang="en-US" altLang="zh-TW" sz="4000" dirty="0" smtClean="0">
              <a:latin typeface="文鼎中楷" pitchFamily="65" charset="-120"/>
              <a:ea typeface="文鼎中楷" pitchFamily="65" charset="-120"/>
            </a:endParaRPr>
          </a:p>
          <a:p>
            <a:pPr algn="ctr">
              <a:lnSpc>
                <a:spcPts val="4300"/>
              </a:lnSpc>
            </a:pPr>
            <a:r>
              <a:rPr lang="en-US" altLang="zh-TW" sz="4000" dirty="0" smtClean="0">
                <a:latin typeface="文鼎中楷" pitchFamily="65" charset="-120"/>
                <a:ea typeface="文鼎中楷" pitchFamily="65" charset="-120"/>
              </a:rPr>
              <a:t>(</a:t>
            </a:r>
            <a:r>
              <a:rPr lang="zh-TW" altLang="en-US" sz="4000" dirty="0" smtClean="0">
                <a:latin typeface="文鼎中楷" pitchFamily="65" charset="-120"/>
                <a:ea typeface="文鼎中楷" pitchFamily="65" charset="-120"/>
              </a:rPr>
              <a:t>全</a:t>
            </a:r>
            <a:r>
              <a:rPr lang="zh-TW" altLang="en-US" sz="4000" dirty="0">
                <a:latin typeface="文鼎中楷" pitchFamily="65" charset="-120"/>
                <a:ea typeface="文鼎中楷" pitchFamily="65" charset="-120"/>
              </a:rPr>
              <a:t>校性之</a:t>
            </a:r>
            <a:r>
              <a:rPr lang="zh-TW" altLang="zh-TW" sz="4000" dirty="0">
                <a:latin typeface="文鼎中楷" pitchFamily="65" charset="-120"/>
                <a:ea typeface="文鼎中楷" pitchFamily="65" charset="-120"/>
              </a:rPr>
              <a:t>相關</a:t>
            </a:r>
            <a:r>
              <a:rPr lang="zh-TW" altLang="zh-TW" sz="4000" dirty="0" smtClean="0">
                <a:latin typeface="文鼎中楷" pitchFamily="65" charset="-120"/>
                <a:ea typeface="文鼎中楷" pitchFamily="65" charset="-120"/>
              </a:rPr>
              <a:t>活動</a:t>
            </a:r>
            <a:r>
              <a:rPr lang="en-US" altLang="zh-TW" sz="4000" dirty="0" smtClean="0">
                <a:latin typeface="文鼎中楷" pitchFamily="65" charset="-120"/>
                <a:ea typeface="文鼎中楷" pitchFamily="65" charset="-120"/>
              </a:rPr>
              <a:t>)</a:t>
            </a:r>
            <a:endParaRPr lang="zh-TW" altLang="en-US" sz="4000" dirty="0">
              <a:latin typeface="文鼎中楷" pitchFamily="65" charset="-120"/>
              <a:ea typeface="文鼎中楷" pitchFamily="65" charset="-120"/>
            </a:endParaRPr>
          </a:p>
          <a:p>
            <a:pPr>
              <a:lnSpc>
                <a:spcPts val="2700"/>
              </a:lnSpc>
            </a:pPr>
            <a:endParaRPr lang="en-US" altLang="zh-TW" sz="4000" dirty="0" smtClean="0"/>
          </a:p>
          <a:p>
            <a:r>
              <a:rPr lang="zh-TW" altLang="en-US" sz="4000" dirty="0" smtClean="0">
                <a:latin typeface="文鼎中楷" pitchFamily="65" charset="-120"/>
                <a:ea typeface="文鼎中楷" pitchFamily="65" charset="-120"/>
              </a:rPr>
              <a:t>       </a:t>
            </a:r>
            <a:r>
              <a:rPr lang="en-US" altLang="zh-TW" sz="4000" dirty="0" smtClean="0">
                <a:latin typeface="文鼎中楷" pitchFamily="65" charset="-120"/>
                <a:ea typeface="文鼎中楷" pitchFamily="65" charset="-120"/>
              </a:rPr>
              <a:t>1</a:t>
            </a:r>
            <a:r>
              <a:rPr lang="zh-TW" altLang="zh-TW" sz="4000" dirty="0">
                <a:latin typeface="文鼎中楷" pitchFamily="65" charset="-120"/>
                <a:ea typeface="文鼎中楷" pitchFamily="65" charset="-120"/>
              </a:rPr>
              <a:t>、</a:t>
            </a:r>
            <a:r>
              <a:rPr lang="zh-TW" altLang="zh-TW" sz="4000" dirty="0" smtClean="0">
                <a:latin typeface="文鼎中楷" pitchFamily="65" charset="-120"/>
                <a:ea typeface="文鼎中楷" pitchFamily="65" charset="-120"/>
              </a:rPr>
              <a:t>以</a:t>
            </a:r>
            <a:r>
              <a:rPr lang="zh-TW" altLang="zh-TW" sz="4000" dirty="0">
                <a:latin typeface="文鼎中楷" pitchFamily="65" charset="-120"/>
                <a:ea typeface="文鼎中楷" pitchFamily="65" charset="-120"/>
              </a:rPr>
              <a:t>「感恩卡獻恩情</a:t>
            </a:r>
            <a:r>
              <a:rPr lang="zh-TW" altLang="zh-TW" sz="4000" dirty="0" smtClean="0">
                <a:latin typeface="文鼎中楷" pitchFamily="65" charset="-120"/>
                <a:ea typeface="文鼎中楷" pitchFamily="65" charset="-120"/>
              </a:rPr>
              <a:t>」</a:t>
            </a:r>
            <a:endParaRPr lang="en-US" altLang="zh-TW" sz="4000" dirty="0">
              <a:latin typeface="文鼎中楷" pitchFamily="65" charset="-120"/>
              <a:ea typeface="文鼎中楷" pitchFamily="65" charset="-120"/>
            </a:endParaRPr>
          </a:p>
          <a:p>
            <a:r>
              <a:rPr lang="zh-TW" altLang="en-US" sz="4000" dirty="0" smtClean="0">
                <a:latin typeface="文鼎中楷" pitchFamily="65" charset="-120"/>
                <a:ea typeface="文鼎中楷" pitchFamily="65" charset="-120"/>
              </a:rPr>
              <a:t>       </a:t>
            </a:r>
            <a:r>
              <a:rPr lang="en-US" altLang="zh-TW" sz="4000" dirty="0" smtClean="0">
                <a:latin typeface="文鼎中楷" pitchFamily="65" charset="-120"/>
                <a:ea typeface="文鼎中楷" pitchFamily="65" charset="-120"/>
              </a:rPr>
              <a:t>2</a:t>
            </a:r>
            <a:r>
              <a:rPr lang="zh-TW" altLang="zh-TW" sz="4000" dirty="0" smtClean="0">
                <a:latin typeface="文鼎中楷" pitchFamily="65" charset="-120"/>
                <a:ea typeface="文鼎中楷" pitchFamily="65" charset="-120"/>
              </a:rPr>
              <a:t>、</a:t>
            </a:r>
            <a:r>
              <a:rPr lang="zh-TW" altLang="zh-TW" sz="4000" dirty="0">
                <a:latin typeface="文鼎中楷" pitchFamily="65" charset="-120"/>
                <a:ea typeface="文鼎中楷" pitchFamily="65" charset="-120"/>
              </a:rPr>
              <a:t>「有愛大聲說</a:t>
            </a:r>
            <a:r>
              <a:rPr lang="zh-TW" altLang="zh-TW" sz="4000" dirty="0" smtClean="0">
                <a:latin typeface="文鼎中楷" pitchFamily="65" charset="-120"/>
                <a:ea typeface="文鼎中楷" pitchFamily="65" charset="-120"/>
              </a:rPr>
              <a:t>」</a:t>
            </a:r>
            <a:endParaRPr lang="en-US" altLang="zh-TW" sz="4000" dirty="0" smtClean="0">
              <a:latin typeface="文鼎中楷" pitchFamily="65" charset="-120"/>
              <a:ea typeface="文鼎中楷" pitchFamily="65" charset="-120"/>
            </a:endParaRPr>
          </a:p>
          <a:p>
            <a:r>
              <a:rPr lang="zh-TW" altLang="en-US" sz="4000" dirty="0" smtClean="0">
                <a:latin typeface="文鼎中楷" pitchFamily="65" charset="-120"/>
                <a:ea typeface="文鼎中楷" pitchFamily="65" charset="-120"/>
              </a:rPr>
              <a:t>       </a:t>
            </a:r>
            <a:r>
              <a:rPr lang="en-US" altLang="zh-TW" sz="4000" dirty="0" smtClean="0">
                <a:latin typeface="文鼎中楷" pitchFamily="65" charset="-120"/>
                <a:ea typeface="文鼎中楷" pitchFamily="65" charset="-120"/>
              </a:rPr>
              <a:t>3</a:t>
            </a:r>
            <a:r>
              <a:rPr lang="zh-TW" altLang="zh-TW" sz="4000" dirty="0" smtClean="0">
                <a:latin typeface="文鼎中楷" pitchFamily="65" charset="-120"/>
                <a:ea typeface="文鼎中楷" pitchFamily="65" charset="-120"/>
              </a:rPr>
              <a:t>、</a:t>
            </a:r>
            <a:r>
              <a:rPr lang="zh-TW" altLang="zh-TW" sz="4000" dirty="0">
                <a:latin typeface="文鼎中楷" pitchFamily="65" charset="-120"/>
                <a:ea typeface="文鼎中楷" pitchFamily="65" charset="-120"/>
              </a:rPr>
              <a:t>「以歌傳情</a:t>
            </a:r>
            <a:r>
              <a:rPr lang="zh-TW" altLang="zh-TW" sz="4000" dirty="0" smtClean="0">
                <a:latin typeface="文鼎中楷" pitchFamily="65" charset="-120"/>
                <a:ea typeface="文鼎中楷" pitchFamily="65" charset="-120"/>
              </a:rPr>
              <a:t>」</a:t>
            </a:r>
            <a:endParaRPr lang="en-US" altLang="zh-TW" sz="4000" dirty="0" smtClean="0">
              <a:latin typeface="文鼎中楷" pitchFamily="65" charset="-120"/>
              <a:ea typeface="文鼎中楷" pitchFamily="65" charset="-120"/>
            </a:endParaRPr>
          </a:p>
          <a:p>
            <a:r>
              <a:rPr lang="zh-TW" altLang="en-US" sz="4000" dirty="0" smtClean="0">
                <a:latin typeface="文鼎中楷" pitchFamily="65" charset="-120"/>
                <a:ea typeface="文鼎中楷" pitchFamily="65" charset="-120"/>
              </a:rPr>
              <a:t>       </a:t>
            </a:r>
            <a:r>
              <a:rPr lang="en-US" altLang="zh-TW" sz="4000" dirty="0" smtClean="0">
                <a:latin typeface="文鼎中楷" pitchFamily="65" charset="-120"/>
                <a:ea typeface="文鼎中楷" pitchFamily="65" charset="-120"/>
              </a:rPr>
              <a:t>4</a:t>
            </a:r>
            <a:r>
              <a:rPr lang="zh-TW" altLang="zh-TW" sz="4000" dirty="0" smtClean="0">
                <a:latin typeface="文鼎中楷" pitchFamily="65" charset="-120"/>
                <a:ea typeface="文鼎中楷" pitchFamily="65" charset="-120"/>
              </a:rPr>
              <a:t>、</a:t>
            </a:r>
            <a:r>
              <a:rPr lang="zh-TW" altLang="zh-TW" sz="4000" dirty="0">
                <a:latin typeface="文鼎中楷" pitchFamily="65" charset="-120"/>
                <a:ea typeface="文鼎中楷" pitchFamily="65" charset="-120"/>
              </a:rPr>
              <a:t>「感恩表演</a:t>
            </a:r>
            <a:r>
              <a:rPr lang="zh-TW" altLang="zh-TW" sz="4000" dirty="0" smtClean="0">
                <a:latin typeface="文鼎中楷" pitchFamily="65" charset="-120"/>
                <a:ea typeface="文鼎中楷" pitchFamily="65" charset="-120"/>
              </a:rPr>
              <a:t>」</a:t>
            </a:r>
            <a:endParaRPr lang="en-US" altLang="zh-TW" sz="4000" dirty="0" smtClean="0">
              <a:latin typeface="文鼎中楷" pitchFamily="65" charset="-120"/>
              <a:ea typeface="文鼎中楷" pitchFamily="65" charset="-120"/>
            </a:endParaRPr>
          </a:p>
          <a:p>
            <a:r>
              <a:rPr lang="zh-TW" altLang="en-US" sz="4000" dirty="0" smtClean="0">
                <a:latin typeface="文鼎中楷" pitchFamily="65" charset="-120"/>
                <a:ea typeface="文鼎中楷" pitchFamily="65" charset="-120"/>
              </a:rPr>
              <a:t>       </a:t>
            </a:r>
            <a:r>
              <a:rPr lang="en-US" altLang="zh-TW" sz="4000" dirty="0" smtClean="0">
                <a:latin typeface="文鼎中楷" pitchFamily="65" charset="-120"/>
                <a:ea typeface="文鼎中楷" pitchFamily="65" charset="-120"/>
              </a:rPr>
              <a:t>5</a:t>
            </a:r>
            <a:r>
              <a:rPr lang="zh-TW" altLang="zh-TW" sz="4000" dirty="0" smtClean="0">
                <a:latin typeface="文鼎中楷" pitchFamily="65" charset="-120"/>
                <a:ea typeface="文鼎中楷" pitchFamily="65" charset="-120"/>
              </a:rPr>
              <a:t>、</a:t>
            </a:r>
            <a:r>
              <a:rPr lang="zh-TW" altLang="zh-TW" sz="4000" dirty="0">
                <a:latin typeface="文鼎中楷" pitchFamily="65" charset="-120"/>
                <a:ea typeface="文鼎中楷" pitchFamily="65" charset="-120"/>
              </a:rPr>
              <a:t>「感恩茶會</a:t>
            </a:r>
            <a:r>
              <a:rPr lang="zh-TW" altLang="zh-TW" sz="4000" dirty="0" smtClean="0">
                <a:latin typeface="文鼎中楷" pitchFamily="65" charset="-120"/>
                <a:ea typeface="文鼎中楷" pitchFamily="65" charset="-120"/>
              </a:rPr>
              <a:t>」</a:t>
            </a:r>
            <a:endParaRPr lang="en-US" altLang="zh-TW" sz="4000" dirty="0" smtClean="0">
              <a:latin typeface="文鼎中楷" pitchFamily="65" charset="-120"/>
              <a:ea typeface="文鼎中楷" pitchFamily="65" charset="-120"/>
            </a:endParaRPr>
          </a:p>
        </p:txBody>
      </p:sp>
    </p:spTree>
    <p:extLst>
      <p:ext uri="{BB962C8B-B14F-4D97-AF65-F5344CB8AC3E}">
        <p14:creationId xmlns:p14="http://schemas.microsoft.com/office/powerpoint/2010/main" val="1768787981"/>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196</TotalTime>
  <Words>886</Words>
  <Application>Microsoft Office PowerPoint</Application>
  <PresentationFormat>如螢幕大小 (4:3)</PresentationFormat>
  <Paragraphs>128</Paragraphs>
  <Slides>19</Slides>
  <Notes>0</Notes>
  <HiddenSlides>0</HiddenSlides>
  <MMClips>0</MMClips>
  <ScaleCrop>false</ScaleCrop>
  <HeadingPairs>
    <vt:vector size="4" baseType="variant">
      <vt:variant>
        <vt:lpstr>佈景主題</vt:lpstr>
      </vt:variant>
      <vt:variant>
        <vt:i4>1</vt:i4>
      </vt:variant>
      <vt:variant>
        <vt:lpstr>投影片標題</vt:lpstr>
      </vt:variant>
      <vt:variant>
        <vt:i4>19</vt:i4>
      </vt:variant>
    </vt:vector>
  </HeadingPairs>
  <TitlesOfParts>
    <vt:vector size="20" baseType="lpstr">
      <vt:lpstr>Thème Office</vt:lpstr>
      <vt:lpstr>新北市立金山高中      103-1學年度      期初校務會議</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lpstr>PowerPoint 簡報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NAME</dc:title>
  <dc:creator>Eric</dc:creator>
  <cp:lastModifiedBy>cshs</cp:lastModifiedBy>
  <cp:revision>27</cp:revision>
  <dcterms:created xsi:type="dcterms:W3CDTF">2008-07-21T15:46:53Z</dcterms:created>
  <dcterms:modified xsi:type="dcterms:W3CDTF">2014-08-29T05:16:32Z</dcterms:modified>
</cp:coreProperties>
</file>